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21"/>
  </p:notesMasterIdLst>
  <p:handoutMasterIdLst>
    <p:handoutMasterId r:id="rId22"/>
  </p:handoutMasterIdLst>
  <p:sldIdLst>
    <p:sldId id="256" r:id="rId5"/>
    <p:sldId id="283" r:id="rId6"/>
    <p:sldId id="268" r:id="rId7"/>
    <p:sldId id="267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2" r:id="rId18"/>
    <p:sldId id="281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4F8F52-B2A4-44F7-BEDF-8F4786EF9C09}" v="71" dt="2022-11-30T22:44:51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HIKEYAN1 Arunkkumar" userId="e8c58ebd-94a4-4742-9be8-09cc0e10f6ec" providerId="ADAL" clId="{C14F8F52-B2A4-44F7-BEDF-8F4786EF9C09}"/>
    <pc:docChg chg="undo custSel addSld delSld modSld sldOrd">
      <pc:chgData name="KARTHIKEYAN1 Arunkkumar" userId="e8c58ebd-94a4-4742-9be8-09cc0e10f6ec" providerId="ADAL" clId="{C14F8F52-B2A4-44F7-BEDF-8F4786EF9C09}" dt="2022-11-30T22:45:00.841" v="3798" actId="1076"/>
      <pc:docMkLst>
        <pc:docMk/>
      </pc:docMkLst>
      <pc:sldChg chg="addSp delSp modSp add del mod modTransition setBg delAnim modAnim">
        <pc:chgData name="KARTHIKEYAN1 Arunkkumar" userId="e8c58ebd-94a4-4742-9be8-09cc0e10f6ec" providerId="ADAL" clId="{C14F8F52-B2A4-44F7-BEDF-8F4786EF9C09}" dt="2022-11-30T22:44:17.793" v="3767" actId="21"/>
        <pc:sldMkLst>
          <pc:docMk/>
          <pc:sldMk cId="306700942" sldId="256"/>
        </pc:sldMkLst>
        <pc:picChg chg="add mod">
          <ac:chgData name="KARTHIKEYAN1 Arunkkumar" userId="e8c58ebd-94a4-4742-9be8-09cc0e10f6ec" providerId="ADAL" clId="{C14F8F52-B2A4-44F7-BEDF-8F4786EF9C09}" dt="2022-11-30T18:35:31.949" v="33" actId="1076"/>
          <ac:picMkLst>
            <pc:docMk/>
            <pc:sldMk cId="306700942" sldId="256"/>
            <ac:picMk id="6" creationId="{ECC676DE-26F2-480D-AED1-3F7259D106B6}"/>
          </ac:picMkLst>
        </pc:picChg>
        <pc:picChg chg="del">
          <ac:chgData name="KARTHIKEYAN1 Arunkkumar" userId="e8c58ebd-94a4-4742-9be8-09cc0e10f6ec" providerId="ADAL" clId="{C14F8F52-B2A4-44F7-BEDF-8F4786EF9C09}" dt="2022-11-30T22:33:58.151" v="3762" actId="478"/>
          <ac:picMkLst>
            <pc:docMk/>
            <pc:sldMk cId="306700942" sldId="256"/>
            <ac:picMk id="7" creationId="{456F2E8C-1412-41F2-8365-18008C5E4A22}"/>
          </ac:picMkLst>
        </pc:picChg>
        <pc:picChg chg="add mod">
          <ac:chgData name="KARTHIKEYAN1 Arunkkumar" userId="e8c58ebd-94a4-4742-9be8-09cc0e10f6ec" providerId="ADAL" clId="{C14F8F52-B2A4-44F7-BEDF-8F4786EF9C09}" dt="2022-11-30T21:38:12.829" v="3749"/>
          <ac:picMkLst>
            <pc:docMk/>
            <pc:sldMk cId="306700942" sldId="256"/>
            <ac:picMk id="7" creationId="{B81951E7-9945-4222-B3B1-FEA8ED9169FC}"/>
          </ac:picMkLst>
        </pc:picChg>
        <pc:picChg chg="add del mod">
          <ac:chgData name="KARTHIKEYAN1 Arunkkumar" userId="e8c58ebd-94a4-4742-9be8-09cc0e10f6ec" providerId="ADAL" clId="{C14F8F52-B2A4-44F7-BEDF-8F4786EF9C09}" dt="2022-11-30T21:44:49.633" v="3757" actId="478"/>
          <ac:picMkLst>
            <pc:docMk/>
            <pc:sldMk cId="306700942" sldId="256"/>
            <ac:picMk id="8" creationId="{847BB814-543B-4CD8-A03D-E830EE9675F3}"/>
          </ac:picMkLst>
        </pc:picChg>
        <pc:picChg chg="del">
          <ac:chgData name="KARTHIKEYAN1 Arunkkumar" userId="e8c58ebd-94a4-4742-9be8-09cc0e10f6ec" providerId="ADAL" clId="{C14F8F52-B2A4-44F7-BEDF-8F4786EF9C09}" dt="2022-11-30T22:34:50.387" v="3763" actId="478"/>
          <ac:picMkLst>
            <pc:docMk/>
            <pc:sldMk cId="306700942" sldId="256"/>
            <ac:picMk id="8" creationId="{E0974A01-6364-4115-BFC8-530A54ABFDC3}"/>
          </ac:picMkLst>
        </pc:picChg>
        <pc:picChg chg="add del mod">
          <ac:chgData name="KARTHIKEYAN1 Arunkkumar" userId="e8c58ebd-94a4-4742-9be8-09cc0e10f6ec" providerId="ADAL" clId="{C14F8F52-B2A4-44F7-BEDF-8F4786EF9C09}" dt="2022-11-30T21:45:23.887" v="3759" actId="478"/>
          <ac:picMkLst>
            <pc:docMk/>
            <pc:sldMk cId="306700942" sldId="256"/>
            <ac:picMk id="9" creationId="{0E12C851-FAB6-482C-B29A-BAD105EA0E54}"/>
          </ac:picMkLst>
        </pc:picChg>
        <pc:picChg chg="del">
          <ac:chgData name="KARTHIKEYAN1 Arunkkumar" userId="e8c58ebd-94a4-4742-9be8-09cc0e10f6ec" providerId="ADAL" clId="{C14F8F52-B2A4-44F7-BEDF-8F4786EF9C09}" dt="2022-11-30T22:40:05.339" v="3764" actId="478"/>
          <ac:picMkLst>
            <pc:docMk/>
            <pc:sldMk cId="306700942" sldId="256"/>
            <ac:picMk id="9" creationId="{E3A486B3-E819-43A8-ACDC-E64C8CD1FE04}"/>
          </ac:picMkLst>
        </pc:picChg>
        <pc:picChg chg="del mod">
          <ac:chgData name="KARTHIKEYAN1 Arunkkumar" userId="e8c58ebd-94a4-4742-9be8-09cc0e10f6ec" providerId="ADAL" clId="{C14F8F52-B2A4-44F7-BEDF-8F4786EF9C09}" dt="2022-11-30T22:44:17.793" v="3767" actId="21"/>
          <ac:picMkLst>
            <pc:docMk/>
            <pc:sldMk cId="306700942" sldId="256"/>
            <ac:picMk id="10" creationId="{0ED334F7-42AF-4FD7-97FC-C1E8D0BE8E9D}"/>
          </ac:picMkLst>
        </pc:picChg>
        <pc:picChg chg="add del mod">
          <ac:chgData name="KARTHIKEYAN1 Arunkkumar" userId="e8c58ebd-94a4-4742-9be8-09cc0e10f6ec" providerId="ADAL" clId="{C14F8F52-B2A4-44F7-BEDF-8F4786EF9C09}" dt="2022-11-30T22:13:55.102" v="3761" actId="478"/>
          <ac:picMkLst>
            <pc:docMk/>
            <pc:sldMk cId="306700942" sldId="256"/>
            <ac:picMk id="10" creationId="{C3FEEEEA-549F-408A-BC67-5E7B1D7CD83A}"/>
          </ac:picMkLst>
        </pc:picChg>
      </pc:sldChg>
      <pc:sldChg chg="addSp modSp del">
        <pc:chgData name="KARTHIKEYAN1 Arunkkumar" userId="e8c58ebd-94a4-4742-9be8-09cc0e10f6ec" providerId="ADAL" clId="{C14F8F52-B2A4-44F7-BEDF-8F4786EF9C09}" dt="2022-11-30T20:49:33.570" v="2672" actId="47"/>
        <pc:sldMkLst>
          <pc:docMk/>
          <pc:sldMk cId="2394598200" sldId="257"/>
        </pc:sldMkLst>
        <pc:picChg chg="add mod">
          <ac:chgData name="KARTHIKEYAN1 Arunkkumar" userId="e8c58ebd-94a4-4742-9be8-09cc0e10f6ec" providerId="ADAL" clId="{C14F8F52-B2A4-44F7-BEDF-8F4786EF9C09}" dt="2022-11-30T18:35:59.535" v="42"/>
          <ac:picMkLst>
            <pc:docMk/>
            <pc:sldMk cId="2394598200" sldId="257"/>
            <ac:picMk id="5" creationId="{4DF6C63E-ACEC-49F9-B54E-6639AA5B0EED}"/>
          </ac:picMkLst>
        </pc:picChg>
      </pc:sldChg>
      <pc:sldChg chg="addSp modSp del">
        <pc:chgData name="KARTHIKEYAN1 Arunkkumar" userId="e8c58ebd-94a4-4742-9be8-09cc0e10f6ec" providerId="ADAL" clId="{C14F8F52-B2A4-44F7-BEDF-8F4786EF9C09}" dt="2022-11-30T20:49:25.207" v="2669" actId="47"/>
        <pc:sldMkLst>
          <pc:docMk/>
          <pc:sldMk cId="3628637217" sldId="262"/>
        </pc:sldMkLst>
        <pc:picChg chg="add mod">
          <ac:chgData name="KARTHIKEYAN1 Arunkkumar" userId="e8c58ebd-94a4-4742-9be8-09cc0e10f6ec" providerId="ADAL" clId="{C14F8F52-B2A4-44F7-BEDF-8F4786EF9C09}" dt="2022-11-30T18:35:50.270" v="39"/>
          <ac:picMkLst>
            <pc:docMk/>
            <pc:sldMk cId="3628637217" sldId="262"/>
            <ac:picMk id="7" creationId="{A7835092-017F-4A16-9D57-A77EF8CE4E76}"/>
          </ac:picMkLst>
        </pc:picChg>
      </pc:sldChg>
      <pc:sldChg chg="addSp modSp del">
        <pc:chgData name="KARTHIKEYAN1 Arunkkumar" userId="e8c58ebd-94a4-4742-9be8-09cc0e10f6ec" providerId="ADAL" clId="{C14F8F52-B2A4-44F7-BEDF-8F4786EF9C09}" dt="2022-11-30T20:49:30.627" v="2671" actId="47"/>
        <pc:sldMkLst>
          <pc:docMk/>
          <pc:sldMk cId="4049523675" sldId="264"/>
        </pc:sldMkLst>
        <pc:picChg chg="add mod">
          <ac:chgData name="KARTHIKEYAN1 Arunkkumar" userId="e8c58ebd-94a4-4742-9be8-09cc0e10f6ec" providerId="ADAL" clId="{C14F8F52-B2A4-44F7-BEDF-8F4786EF9C09}" dt="2022-11-30T18:35:56.197" v="41"/>
          <ac:picMkLst>
            <pc:docMk/>
            <pc:sldMk cId="4049523675" sldId="264"/>
            <ac:picMk id="7" creationId="{97613FCC-E1A0-42BF-83AE-F6A05E0F22AC}"/>
          </ac:picMkLst>
        </pc:picChg>
      </pc:sldChg>
      <pc:sldChg chg="addSp delSp modSp add mod setBg modClrScheme delDesignElem chgLayout">
        <pc:chgData name="KARTHIKEYAN1 Arunkkumar" userId="e8c58ebd-94a4-4742-9be8-09cc0e10f6ec" providerId="ADAL" clId="{C14F8F52-B2A4-44F7-BEDF-8F4786EF9C09}" dt="2022-11-30T20:59:31.066" v="2943" actId="20577"/>
        <pc:sldMkLst>
          <pc:docMk/>
          <pc:sldMk cId="2000513671" sldId="265"/>
        </pc:sldMkLst>
        <pc:spChg chg="mod ord">
          <ac:chgData name="KARTHIKEYAN1 Arunkkumar" userId="e8c58ebd-94a4-4742-9be8-09cc0e10f6ec" providerId="ADAL" clId="{C14F8F52-B2A4-44F7-BEDF-8F4786EF9C09}" dt="2022-11-30T20:51:15.432" v="2696" actId="1076"/>
          <ac:spMkLst>
            <pc:docMk/>
            <pc:sldMk cId="2000513671" sldId="265"/>
            <ac:spMk id="2" creationId="{D437599C-1BF3-49EE-AA69-80A471420F3C}"/>
          </ac:spMkLst>
        </pc:spChg>
        <pc:spChg chg="mod ord">
          <ac:chgData name="KARTHIKEYAN1 Arunkkumar" userId="e8c58ebd-94a4-4742-9be8-09cc0e10f6ec" providerId="ADAL" clId="{C14F8F52-B2A4-44F7-BEDF-8F4786EF9C09}" dt="2022-11-30T20:58:04.396" v="2922" actId="20577"/>
          <ac:spMkLst>
            <pc:docMk/>
            <pc:sldMk cId="2000513671" sldId="265"/>
            <ac:spMk id="3" creationId="{33143505-3338-4C91-BB97-CB5DC6396123}"/>
          </ac:spMkLst>
        </pc:spChg>
        <pc:spChg chg="add del mod ord">
          <ac:chgData name="KARTHIKEYAN1 Arunkkumar" userId="e8c58ebd-94a4-4742-9be8-09cc0e10f6ec" providerId="ADAL" clId="{C14F8F52-B2A4-44F7-BEDF-8F4786EF9C09}" dt="2022-11-30T20:51:12.219" v="2695" actId="478"/>
          <ac:spMkLst>
            <pc:docMk/>
            <pc:sldMk cId="2000513671" sldId="265"/>
            <ac:spMk id="4" creationId="{2AC5E711-11DF-4073-B3B1-17ED807F05A7}"/>
          </ac:spMkLst>
        </pc:spChg>
        <pc:spChg chg="add mod">
          <ac:chgData name="KARTHIKEYAN1 Arunkkumar" userId="e8c58ebd-94a4-4742-9be8-09cc0e10f6ec" providerId="ADAL" clId="{C14F8F52-B2A4-44F7-BEDF-8F4786EF9C09}" dt="2022-11-30T20:59:31.066" v="2943" actId="20577"/>
          <ac:spMkLst>
            <pc:docMk/>
            <pc:sldMk cId="2000513671" sldId="265"/>
            <ac:spMk id="12" creationId="{018EEA26-5DF9-4089-A4A9-FB99067DC68C}"/>
          </ac:spMkLst>
        </pc:spChg>
        <pc:spChg chg="del">
          <ac:chgData name="KARTHIKEYAN1 Arunkkumar" userId="e8c58ebd-94a4-4742-9be8-09cc0e10f6ec" providerId="ADAL" clId="{C14F8F52-B2A4-44F7-BEDF-8F4786EF9C09}" dt="2022-11-30T20:50:41.775" v="2692"/>
          <ac:spMkLst>
            <pc:docMk/>
            <pc:sldMk cId="2000513671" sldId="265"/>
            <ac:spMk id="31" creationId="{324E43EB-867C-4B35-9A5C-E435157C7297}"/>
          </ac:spMkLst>
        </pc:spChg>
        <pc:spChg chg="del">
          <ac:chgData name="KARTHIKEYAN1 Arunkkumar" userId="e8c58ebd-94a4-4742-9be8-09cc0e10f6ec" providerId="ADAL" clId="{C14F8F52-B2A4-44F7-BEDF-8F4786EF9C09}" dt="2022-11-30T20:50:41.775" v="2692"/>
          <ac:spMkLst>
            <pc:docMk/>
            <pc:sldMk cId="2000513671" sldId="265"/>
            <ac:spMk id="32" creationId="{A7C0F5DA-B59F-4F13-8BB8-FFD8F2C572BC}"/>
          </ac:spMkLst>
        </pc:spChg>
        <pc:spChg chg="del">
          <ac:chgData name="KARTHIKEYAN1 Arunkkumar" userId="e8c58ebd-94a4-4742-9be8-09cc0e10f6ec" providerId="ADAL" clId="{C14F8F52-B2A4-44F7-BEDF-8F4786EF9C09}" dt="2022-11-30T20:50:41.775" v="2692"/>
          <ac:spMkLst>
            <pc:docMk/>
            <pc:sldMk cId="2000513671" sldId="265"/>
            <ac:spMk id="33" creationId="{9CEA1DEC-CC9E-4776-9E08-048A15BFA6CA}"/>
          </ac:spMkLst>
        </pc:spChg>
        <pc:spChg chg="del">
          <ac:chgData name="KARTHIKEYAN1 Arunkkumar" userId="e8c58ebd-94a4-4742-9be8-09cc0e10f6ec" providerId="ADAL" clId="{C14F8F52-B2A4-44F7-BEDF-8F4786EF9C09}" dt="2022-11-30T20:50:41.775" v="2692"/>
          <ac:spMkLst>
            <pc:docMk/>
            <pc:sldMk cId="2000513671" sldId="265"/>
            <ac:spMk id="34" creationId="{9CE399CF-F4B8-4832-A8CB-B93F6B1EF44B}"/>
          </ac:spMkLst>
        </pc:spChg>
        <pc:spChg chg="del">
          <ac:chgData name="KARTHIKEYAN1 Arunkkumar" userId="e8c58ebd-94a4-4742-9be8-09cc0e10f6ec" providerId="ADAL" clId="{C14F8F52-B2A4-44F7-BEDF-8F4786EF9C09}" dt="2022-11-30T20:50:41.775" v="2692"/>
          <ac:spMkLst>
            <pc:docMk/>
            <pc:sldMk cId="2000513671" sldId="265"/>
            <ac:spMk id="35" creationId="{1F23E73A-FDC8-462C-83C1-3AA8961449CF}"/>
          </ac:spMkLst>
        </pc:spChg>
      </pc:sldChg>
      <pc:sldChg chg="addSp modSp del">
        <pc:chgData name="KARTHIKEYAN1 Arunkkumar" userId="e8c58ebd-94a4-4742-9be8-09cc0e10f6ec" providerId="ADAL" clId="{C14F8F52-B2A4-44F7-BEDF-8F4786EF9C09}" dt="2022-11-30T20:49:20.436" v="2667" actId="47"/>
        <pc:sldMkLst>
          <pc:docMk/>
          <pc:sldMk cId="3162439051" sldId="265"/>
        </pc:sldMkLst>
        <pc:picChg chg="add mod">
          <ac:chgData name="KARTHIKEYAN1 Arunkkumar" userId="e8c58ebd-94a4-4742-9be8-09cc0e10f6ec" providerId="ADAL" clId="{C14F8F52-B2A4-44F7-BEDF-8F4786EF9C09}" dt="2022-11-30T18:35:46.593" v="37"/>
          <ac:picMkLst>
            <pc:docMk/>
            <pc:sldMk cId="3162439051" sldId="265"/>
            <ac:picMk id="9" creationId="{71D23940-31E1-44F9-8F60-93F70F827B51}"/>
          </ac:picMkLst>
        </pc:picChg>
      </pc:sldChg>
      <pc:sldChg chg="addSp delSp modSp mod modClrScheme chgLayout">
        <pc:chgData name="KARTHIKEYAN1 Arunkkumar" userId="e8c58ebd-94a4-4742-9be8-09cc0e10f6ec" providerId="ADAL" clId="{C14F8F52-B2A4-44F7-BEDF-8F4786EF9C09}" dt="2022-11-30T20:18:20.169" v="1302" actId="21"/>
        <pc:sldMkLst>
          <pc:docMk/>
          <pc:sldMk cId="944875080" sldId="267"/>
        </pc:sldMkLst>
        <pc:spChg chg="mod ord">
          <ac:chgData name="KARTHIKEYAN1 Arunkkumar" userId="e8c58ebd-94a4-4742-9be8-09cc0e10f6ec" providerId="ADAL" clId="{C14F8F52-B2A4-44F7-BEDF-8F4786EF9C09}" dt="2022-11-30T18:41:29.266" v="448" actId="1076"/>
          <ac:spMkLst>
            <pc:docMk/>
            <pc:sldMk cId="944875080" sldId="267"/>
            <ac:spMk id="2" creationId="{09588723-F88E-4F02-B1A9-D1224233BEEF}"/>
          </ac:spMkLst>
        </pc:spChg>
        <pc:spChg chg="del">
          <ac:chgData name="KARTHIKEYAN1 Arunkkumar" userId="e8c58ebd-94a4-4742-9be8-09cc0e10f6ec" providerId="ADAL" clId="{C14F8F52-B2A4-44F7-BEDF-8F4786EF9C09}" dt="2022-11-30T18:40:07.979" v="366" actId="478"/>
          <ac:spMkLst>
            <pc:docMk/>
            <pc:sldMk cId="944875080" sldId="267"/>
            <ac:spMk id="3" creationId="{902B5742-D468-45B7-9156-641CD4D80AD3}"/>
          </ac:spMkLst>
        </pc:spChg>
        <pc:spChg chg="del">
          <ac:chgData name="KARTHIKEYAN1 Arunkkumar" userId="e8c58ebd-94a4-4742-9be8-09cc0e10f6ec" providerId="ADAL" clId="{C14F8F52-B2A4-44F7-BEDF-8F4786EF9C09}" dt="2022-11-30T18:40:10.601" v="368" actId="478"/>
          <ac:spMkLst>
            <pc:docMk/>
            <pc:sldMk cId="944875080" sldId="267"/>
            <ac:spMk id="4" creationId="{D88D3AC9-532C-45CE-A886-41FE54A32E61}"/>
          </ac:spMkLst>
        </pc:spChg>
        <pc:spChg chg="del">
          <ac:chgData name="KARTHIKEYAN1 Arunkkumar" userId="e8c58ebd-94a4-4742-9be8-09cc0e10f6ec" providerId="ADAL" clId="{C14F8F52-B2A4-44F7-BEDF-8F4786EF9C09}" dt="2022-11-30T18:40:14.124" v="370" actId="478"/>
          <ac:spMkLst>
            <pc:docMk/>
            <pc:sldMk cId="944875080" sldId="267"/>
            <ac:spMk id="5" creationId="{CB033E00-5119-4205-BD29-9D1A753BE3C3}"/>
          </ac:spMkLst>
        </pc:spChg>
        <pc:spChg chg="del">
          <ac:chgData name="KARTHIKEYAN1 Arunkkumar" userId="e8c58ebd-94a4-4742-9be8-09cc0e10f6ec" providerId="ADAL" clId="{C14F8F52-B2A4-44F7-BEDF-8F4786EF9C09}" dt="2022-11-30T18:40:16.622" v="372" actId="478"/>
          <ac:spMkLst>
            <pc:docMk/>
            <pc:sldMk cId="944875080" sldId="267"/>
            <ac:spMk id="6" creationId="{0C0A6450-4901-4648-A1D8-F9E19429FA66}"/>
          </ac:spMkLst>
        </pc:spChg>
        <pc:spChg chg="mod ord">
          <ac:chgData name="KARTHIKEYAN1 Arunkkumar" userId="e8c58ebd-94a4-4742-9be8-09cc0e10f6ec" providerId="ADAL" clId="{C14F8F52-B2A4-44F7-BEDF-8F4786EF9C09}" dt="2022-11-30T18:40:33.244" v="381" actId="700"/>
          <ac:spMkLst>
            <pc:docMk/>
            <pc:sldMk cId="944875080" sldId="267"/>
            <ac:spMk id="7" creationId="{6B48CA6F-C72D-F944-B10D-0504BB669B47}"/>
          </ac:spMkLst>
        </pc:spChg>
        <pc:spChg chg="del">
          <ac:chgData name="KARTHIKEYAN1 Arunkkumar" userId="e8c58ebd-94a4-4742-9be8-09cc0e10f6ec" providerId="ADAL" clId="{C14F8F52-B2A4-44F7-BEDF-8F4786EF9C09}" dt="2022-11-30T18:40:21.397" v="374" actId="478"/>
          <ac:spMkLst>
            <pc:docMk/>
            <pc:sldMk cId="944875080" sldId="267"/>
            <ac:spMk id="9" creationId="{246A07C8-F3A3-4A79-ADA4-D3DF410E6827}"/>
          </ac:spMkLst>
        </pc:spChg>
        <pc:spChg chg="add del mod">
          <ac:chgData name="KARTHIKEYAN1 Arunkkumar" userId="e8c58ebd-94a4-4742-9be8-09cc0e10f6ec" providerId="ADAL" clId="{C14F8F52-B2A4-44F7-BEDF-8F4786EF9C09}" dt="2022-11-30T18:40:09.176" v="367" actId="478"/>
          <ac:spMkLst>
            <pc:docMk/>
            <pc:sldMk cId="944875080" sldId="267"/>
            <ac:spMk id="10" creationId="{FCBF74FE-78C0-49B5-8C9C-922FFCA60370}"/>
          </ac:spMkLst>
        </pc:spChg>
        <pc:spChg chg="add del mod">
          <ac:chgData name="KARTHIKEYAN1 Arunkkumar" userId="e8c58ebd-94a4-4742-9be8-09cc0e10f6ec" providerId="ADAL" clId="{C14F8F52-B2A4-44F7-BEDF-8F4786EF9C09}" dt="2022-11-30T18:40:12.611" v="369" actId="478"/>
          <ac:spMkLst>
            <pc:docMk/>
            <pc:sldMk cId="944875080" sldId="267"/>
            <ac:spMk id="12" creationId="{A87A5DE8-2125-4282-98BA-68CFE91AD9B7}"/>
          </ac:spMkLst>
        </pc:spChg>
        <pc:spChg chg="add del mod">
          <ac:chgData name="KARTHIKEYAN1 Arunkkumar" userId="e8c58ebd-94a4-4742-9be8-09cc0e10f6ec" providerId="ADAL" clId="{C14F8F52-B2A4-44F7-BEDF-8F4786EF9C09}" dt="2022-11-30T18:40:15.123" v="371" actId="478"/>
          <ac:spMkLst>
            <pc:docMk/>
            <pc:sldMk cId="944875080" sldId="267"/>
            <ac:spMk id="16" creationId="{65A0BD07-CFF9-4828-8ED3-830AE2519D8D}"/>
          </ac:spMkLst>
        </pc:spChg>
        <pc:spChg chg="add del mod">
          <ac:chgData name="KARTHIKEYAN1 Arunkkumar" userId="e8c58ebd-94a4-4742-9be8-09cc0e10f6ec" providerId="ADAL" clId="{C14F8F52-B2A4-44F7-BEDF-8F4786EF9C09}" dt="2022-11-30T18:40:19.509" v="373" actId="478"/>
          <ac:spMkLst>
            <pc:docMk/>
            <pc:sldMk cId="944875080" sldId="267"/>
            <ac:spMk id="18" creationId="{24C69CC9-31D6-4168-9851-0F28E981D32E}"/>
          </ac:spMkLst>
        </pc:spChg>
        <pc:spChg chg="add del mod">
          <ac:chgData name="KARTHIKEYAN1 Arunkkumar" userId="e8c58ebd-94a4-4742-9be8-09cc0e10f6ec" providerId="ADAL" clId="{C14F8F52-B2A4-44F7-BEDF-8F4786EF9C09}" dt="2022-11-30T18:40:23.444" v="375" actId="478"/>
          <ac:spMkLst>
            <pc:docMk/>
            <pc:sldMk cId="944875080" sldId="267"/>
            <ac:spMk id="20" creationId="{FC69D5A2-129A-47B6-AFF8-A97030EE7E9D}"/>
          </ac:spMkLst>
        </pc:spChg>
        <pc:spChg chg="add del mod">
          <ac:chgData name="KARTHIKEYAN1 Arunkkumar" userId="e8c58ebd-94a4-4742-9be8-09cc0e10f6ec" providerId="ADAL" clId="{C14F8F52-B2A4-44F7-BEDF-8F4786EF9C09}" dt="2022-11-30T18:40:33.244" v="381" actId="700"/>
          <ac:spMkLst>
            <pc:docMk/>
            <pc:sldMk cId="944875080" sldId="267"/>
            <ac:spMk id="22" creationId="{14923DDB-4CA4-409F-972D-264C84DF1365}"/>
          </ac:spMkLst>
        </pc:spChg>
        <pc:spChg chg="add del mod">
          <ac:chgData name="KARTHIKEYAN1 Arunkkumar" userId="e8c58ebd-94a4-4742-9be8-09cc0e10f6ec" providerId="ADAL" clId="{C14F8F52-B2A4-44F7-BEDF-8F4786EF9C09}" dt="2022-11-30T18:40:33.244" v="381" actId="700"/>
          <ac:spMkLst>
            <pc:docMk/>
            <pc:sldMk cId="944875080" sldId="267"/>
            <ac:spMk id="24" creationId="{73656003-AFA1-4903-AAF4-7955CAF8C5E5}"/>
          </ac:spMkLst>
        </pc:spChg>
        <pc:spChg chg="add del mod">
          <ac:chgData name="KARTHIKEYAN1 Arunkkumar" userId="e8c58ebd-94a4-4742-9be8-09cc0e10f6ec" providerId="ADAL" clId="{C14F8F52-B2A4-44F7-BEDF-8F4786EF9C09}" dt="2022-11-30T18:40:33.244" v="381" actId="700"/>
          <ac:spMkLst>
            <pc:docMk/>
            <pc:sldMk cId="944875080" sldId="267"/>
            <ac:spMk id="26" creationId="{6EB727D2-D8EC-4517-847F-5B023C312BF3}"/>
          </ac:spMkLst>
        </pc:spChg>
        <pc:spChg chg="add del mod">
          <ac:chgData name="KARTHIKEYAN1 Arunkkumar" userId="e8c58ebd-94a4-4742-9be8-09cc0e10f6ec" providerId="ADAL" clId="{C14F8F52-B2A4-44F7-BEDF-8F4786EF9C09}" dt="2022-11-30T18:40:33.244" v="381" actId="700"/>
          <ac:spMkLst>
            <pc:docMk/>
            <pc:sldMk cId="944875080" sldId="267"/>
            <ac:spMk id="28" creationId="{10D9BBD0-60D7-48C6-9920-62A3D5EBBC4D}"/>
          </ac:spMkLst>
        </pc:spChg>
        <pc:spChg chg="add del mod">
          <ac:chgData name="KARTHIKEYAN1 Arunkkumar" userId="e8c58ebd-94a4-4742-9be8-09cc0e10f6ec" providerId="ADAL" clId="{C14F8F52-B2A4-44F7-BEDF-8F4786EF9C09}" dt="2022-11-30T18:40:33.244" v="381" actId="700"/>
          <ac:spMkLst>
            <pc:docMk/>
            <pc:sldMk cId="944875080" sldId="267"/>
            <ac:spMk id="30" creationId="{2001214B-DFB3-4C3F-879D-C5E8FB671143}"/>
          </ac:spMkLst>
        </pc:spChg>
        <pc:spChg chg="add mod">
          <ac:chgData name="KARTHIKEYAN1 Arunkkumar" userId="e8c58ebd-94a4-4742-9be8-09cc0e10f6ec" providerId="ADAL" clId="{C14F8F52-B2A4-44F7-BEDF-8F4786EF9C09}" dt="2022-11-30T18:44:59.035" v="671" actId="1076"/>
          <ac:spMkLst>
            <pc:docMk/>
            <pc:sldMk cId="944875080" sldId="267"/>
            <ac:spMk id="39" creationId="{D0AE60C0-D771-4056-AFE5-59BF5641566E}"/>
          </ac:spMkLst>
        </pc:spChg>
        <pc:spChg chg="add del mod">
          <ac:chgData name="KARTHIKEYAN1 Arunkkumar" userId="e8c58ebd-94a4-4742-9be8-09cc0e10f6ec" providerId="ADAL" clId="{C14F8F52-B2A4-44F7-BEDF-8F4786EF9C09}" dt="2022-11-30T20:18:20.169" v="1302" actId="21"/>
          <ac:spMkLst>
            <pc:docMk/>
            <pc:sldMk cId="944875080" sldId="267"/>
            <ac:spMk id="41" creationId="{20B5DDA4-98F2-49D0-A9AF-34C24BB10B79}"/>
          </ac:spMkLst>
        </pc:spChg>
        <pc:picChg chg="add mod">
          <ac:chgData name="KARTHIKEYAN1 Arunkkumar" userId="e8c58ebd-94a4-4742-9be8-09cc0e10f6ec" providerId="ADAL" clId="{C14F8F52-B2A4-44F7-BEDF-8F4786EF9C09}" dt="2022-11-30T18:35:42.179" v="35"/>
          <ac:picMkLst>
            <pc:docMk/>
            <pc:sldMk cId="944875080" sldId="267"/>
            <ac:picMk id="15" creationId="{7FB3ECA1-0670-4DDD-8D23-F3D9517C61E8}"/>
          </ac:picMkLst>
        </pc:picChg>
        <pc:picChg chg="del">
          <ac:chgData name="KARTHIKEYAN1 Arunkkumar" userId="e8c58ebd-94a4-4742-9be8-09cc0e10f6ec" providerId="ADAL" clId="{C14F8F52-B2A4-44F7-BEDF-8F4786EF9C09}" dt="2022-11-30T18:40:27.366" v="380" actId="478"/>
          <ac:picMkLst>
            <pc:docMk/>
            <pc:sldMk cId="944875080" sldId="267"/>
            <ac:picMk id="32" creationId="{88238207-50D4-41D4-A729-30B439AC8420}"/>
          </ac:picMkLst>
        </pc:picChg>
        <pc:picChg chg="del">
          <ac:chgData name="KARTHIKEYAN1 Arunkkumar" userId="e8c58ebd-94a4-4742-9be8-09cc0e10f6ec" providerId="ADAL" clId="{C14F8F52-B2A4-44F7-BEDF-8F4786EF9C09}" dt="2022-11-30T18:40:26.703" v="379" actId="478"/>
          <ac:picMkLst>
            <pc:docMk/>
            <pc:sldMk cId="944875080" sldId="267"/>
            <ac:picMk id="34" creationId="{3A3178EB-E188-4B9F-9865-1C058BC971A4}"/>
          </ac:picMkLst>
        </pc:picChg>
        <pc:picChg chg="del">
          <ac:chgData name="KARTHIKEYAN1 Arunkkumar" userId="e8c58ebd-94a4-4742-9be8-09cc0e10f6ec" providerId="ADAL" clId="{C14F8F52-B2A4-44F7-BEDF-8F4786EF9C09}" dt="2022-11-30T18:40:26.176" v="378" actId="478"/>
          <ac:picMkLst>
            <pc:docMk/>
            <pc:sldMk cId="944875080" sldId="267"/>
            <ac:picMk id="36" creationId="{21A379A7-E90A-4466-BAB4-13E7280FC04A}"/>
          </ac:picMkLst>
        </pc:picChg>
        <pc:picChg chg="add mod">
          <ac:chgData name="KARTHIKEYAN1 Arunkkumar" userId="e8c58ebd-94a4-4742-9be8-09cc0e10f6ec" providerId="ADAL" clId="{C14F8F52-B2A4-44F7-BEDF-8F4786EF9C09}" dt="2022-11-30T19:32:30.574" v="885" actId="1440"/>
          <ac:picMkLst>
            <pc:docMk/>
            <pc:sldMk cId="944875080" sldId="267"/>
            <ac:picMk id="37" creationId="{B1C1F017-3B54-431F-B288-A7C1CD264094}"/>
          </ac:picMkLst>
        </pc:picChg>
        <pc:picChg chg="del">
          <ac:chgData name="KARTHIKEYAN1 Arunkkumar" userId="e8c58ebd-94a4-4742-9be8-09cc0e10f6ec" providerId="ADAL" clId="{C14F8F52-B2A4-44F7-BEDF-8F4786EF9C09}" dt="2022-11-30T18:40:25.124" v="377" actId="478"/>
          <ac:picMkLst>
            <pc:docMk/>
            <pc:sldMk cId="944875080" sldId="267"/>
            <ac:picMk id="38" creationId="{1CBCB90A-70A5-49AD-821D-C108E3441E0D}"/>
          </ac:picMkLst>
        </pc:picChg>
        <pc:picChg chg="del">
          <ac:chgData name="KARTHIKEYAN1 Arunkkumar" userId="e8c58ebd-94a4-4742-9be8-09cc0e10f6ec" providerId="ADAL" clId="{C14F8F52-B2A4-44F7-BEDF-8F4786EF9C09}" dt="2022-11-30T18:40:24.359" v="376" actId="478"/>
          <ac:picMkLst>
            <pc:docMk/>
            <pc:sldMk cId="944875080" sldId="267"/>
            <ac:picMk id="40" creationId="{21506F1E-3CF6-4B0C-AE4F-832BC6EA1314}"/>
          </ac:picMkLst>
        </pc:picChg>
      </pc:sldChg>
      <pc:sldChg chg="addSp delSp modSp mod modClrScheme chgLayout">
        <pc:chgData name="KARTHIKEYAN1 Arunkkumar" userId="e8c58ebd-94a4-4742-9be8-09cc0e10f6ec" providerId="ADAL" clId="{C14F8F52-B2A4-44F7-BEDF-8F4786EF9C09}" dt="2022-11-30T21:39:23.753" v="3752" actId="1076"/>
        <pc:sldMkLst>
          <pc:docMk/>
          <pc:sldMk cId="2321051326" sldId="268"/>
        </pc:sldMkLst>
        <pc:spChg chg="mod ord">
          <ac:chgData name="KARTHIKEYAN1 Arunkkumar" userId="e8c58ebd-94a4-4742-9be8-09cc0e10f6ec" providerId="ADAL" clId="{C14F8F52-B2A4-44F7-BEDF-8F4786EF9C09}" dt="2022-11-30T18:34:23.600" v="13" actId="20577"/>
          <ac:spMkLst>
            <pc:docMk/>
            <pc:sldMk cId="2321051326" sldId="268"/>
            <ac:spMk id="2" creationId="{B91F6B52-A20E-426B-B7E0-1B6AAB46C89F}"/>
          </ac:spMkLst>
        </pc:spChg>
        <pc:spChg chg="mod ord">
          <ac:chgData name="KARTHIKEYAN1 Arunkkumar" userId="e8c58ebd-94a4-4742-9be8-09cc0e10f6ec" providerId="ADAL" clId="{C14F8F52-B2A4-44F7-BEDF-8F4786EF9C09}" dt="2022-11-30T18:33:53.084" v="0" actId="700"/>
          <ac:spMkLst>
            <pc:docMk/>
            <pc:sldMk cId="2321051326" sldId="268"/>
            <ac:spMk id="3" creationId="{0E198AB5-8BDA-AB41-9AEF-8516B23BB694}"/>
          </ac:spMkLst>
        </pc:spChg>
        <pc:spChg chg="del mod ord">
          <ac:chgData name="KARTHIKEYAN1 Arunkkumar" userId="e8c58ebd-94a4-4742-9be8-09cc0e10f6ec" providerId="ADAL" clId="{C14F8F52-B2A4-44F7-BEDF-8F4786EF9C09}" dt="2022-11-30T18:34:32.757" v="16" actId="478"/>
          <ac:spMkLst>
            <pc:docMk/>
            <pc:sldMk cId="2321051326" sldId="268"/>
            <ac:spMk id="4" creationId="{0436469F-A292-4492-BAAB-2F581AD4AC1D}"/>
          </ac:spMkLst>
        </pc:spChg>
        <pc:spChg chg="del mod ord">
          <ac:chgData name="KARTHIKEYAN1 Arunkkumar" userId="e8c58ebd-94a4-4742-9be8-09cc0e10f6ec" providerId="ADAL" clId="{C14F8F52-B2A4-44F7-BEDF-8F4786EF9C09}" dt="2022-11-30T18:35:03.749" v="26" actId="478"/>
          <ac:spMkLst>
            <pc:docMk/>
            <pc:sldMk cId="2321051326" sldId="268"/>
            <ac:spMk id="6" creationId="{410CAEE2-2C63-436A-B2D5-4E3D73081993}"/>
          </ac:spMkLst>
        </pc:spChg>
        <pc:spChg chg="add del mod">
          <ac:chgData name="KARTHIKEYAN1 Arunkkumar" userId="e8c58ebd-94a4-4742-9be8-09cc0e10f6ec" providerId="ADAL" clId="{C14F8F52-B2A4-44F7-BEDF-8F4786EF9C09}" dt="2022-11-30T18:34:35.718" v="17" actId="478"/>
          <ac:spMkLst>
            <pc:docMk/>
            <pc:sldMk cId="2321051326" sldId="268"/>
            <ac:spMk id="7" creationId="{1F32E8BF-6C32-44A1-9AF5-5B47D4D62F07}"/>
          </ac:spMkLst>
        </pc:spChg>
        <pc:spChg chg="del mod ord">
          <ac:chgData name="KARTHIKEYAN1 Arunkkumar" userId="e8c58ebd-94a4-4742-9be8-09cc0e10f6ec" providerId="ADAL" clId="{C14F8F52-B2A4-44F7-BEDF-8F4786EF9C09}" dt="2022-11-30T18:34:50.524" v="21" actId="478"/>
          <ac:spMkLst>
            <pc:docMk/>
            <pc:sldMk cId="2321051326" sldId="268"/>
            <ac:spMk id="8" creationId="{A68D70ED-10B5-4BE6-AD26-6087054C33D1}"/>
          </ac:spMkLst>
        </pc:spChg>
        <pc:spChg chg="del mod ord">
          <ac:chgData name="KARTHIKEYAN1 Arunkkumar" userId="e8c58ebd-94a4-4742-9be8-09cc0e10f6ec" providerId="ADAL" clId="{C14F8F52-B2A4-44F7-BEDF-8F4786EF9C09}" dt="2022-11-30T18:34:53.034" v="22" actId="478"/>
          <ac:spMkLst>
            <pc:docMk/>
            <pc:sldMk cId="2321051326" sldId="268"/>
            <ac:spMk id="10" creationId="{220DCE5B-BE86-496B-83B4-E1F188607D9E}"/>
          </ac:spMkLst>
        </pc:spChg>
        <pc:spChg chg="add mod">
          <ac:chgData name="KARTHIKEYAN1 Arunkkumar" userId="e8c58ebd-94a4-4742-9be8-09cc0e10f6ec" providerId="ADAL" clId="{C14F8F52-B2A4-44F7-BEDF-8F4786EF9C09}" dt="2022-11-30T21:19:26.409" v="3727" actId="20577"/>
          <ac:spMkLst>
            <pc:docMk/>
            <pc:sldMk cId="2321051326" sldId="268"/>
            <ac:spMk id="15" creationId="{59AECFCB-9ABA-4C78-9173-AEF60C4FAA82}"/>
          </ac:spMkLst>
        </pc:spChg>
        <pc:spChg chg="add mod">
          <ac:chgData name="KARTHIKEYAN1 Arunkkumar" userId="e8c58ebd-94a4-4742-9be8-09cc0e10f6ec" providerId="ADAL" clId="{C14F8F52-B2A4-44F7-BEDF-8F4786EF9C09}" dt="2022-11-30T21:39:23.753" v="3752" actId="1076"/>
          <ac:spMkLst>
            <pc:docMk/>
            <pc:sldMk cId="2321051326" sldId="268"/>
            <ac:spMk id="19" creationId="{C9524C39-6B64-413E-A3BB-5DF78F251FD7}"/>
          </ac:spMkLst>
        </pc:spChg>
        <pc:picChg chg="del mod ord">
          <ac:chgData name="KARTHIKEYAN1 Arunkkumar" userId="e8c58ebd-94a4-4742-9be8-09cc0e10f6ec" providerId="ADAL" clId="{C14F8F52-B2A4-44F7-BEDF-8F4786EF9C09}" dt="2022-11-30T18:34:00.866" v="5" actId="478"/>
          <ac:picMkLst>
            <pc:docMk/>
            <pc:sldMk cId="2321051326" sldId="268"/>
            <ac:picMk id="12" creationId="{E1DDCE14-088F-46E3-A4A0-3D2F40EA673F}"/>
          </ac:picMkLst>
        </pc:picChg>
        <pc:picChg chg="del mod ord">
          <ac:chgData name="KARTHIKEYAN1 Arunkkumar" userId="e8c58ebd-94a4-4742-9be8-09cc0e10f6ec" providerId="ADAL" clId="{C14F8F52-B2A4-44F7-BEDF-8F4786EF9C09}" dt="2022-11-30T18:34:00.086" v="4" actId="478"/>
          <ac:picMkLst>
            <pc:docMk/>
            <pc:sldMk cId="2321051326" sldId="268"/>
            <ac:picMk id="14" creationId="{9B25FBAB-6696-4071-A181-E7F39B4AA1EF}"/>
          </ac:picMkLst>
        </pc:picChg>
        <pc:picChg chg="mod ord">
          <ac:chgData name="KARTHIKEYAN1 Arunkkumar" userId="e8c58ebd-94a4-4742-9be8-09cc0e10f6ec" providerId="ADAL" clId="{C14F8F52-B2A4-44F7-BEDF-8F4786EF9C09}" dt="2022-11-30T18:35:07.013" v="27" actId="1076"/>
          <ac:picMkLst>
            <pc:docMk/>
            <pc:sldMk cId="2321051326" sldId="268"/>
            <ac:picMk id="16" creationId="{2ABB9B2C-8073-4AE8-9BDD-46925F1DD0EC}"/>
          </ac:picMkLst>
        </pc:picChg>
        <pc:picChg chg="add mod">
          <ac:chgData name="KARTHIKEYAN1 Arunkkumar" userId="e8c58ebd-94a4-4742-9be8-09cc0e10f6ec" providerId="ADAL" clId="{C14F8F52-B2A4-44F7-BEDF-8F4786EF9C09}" dt="2022-11-30T18:35:37.860" v="34"/>
          <ac:picMkLst>
            <pc:docMk/>
            <pc:sldMk cId="2321051326" sldId="268"/>
            <ac:picMk id="17" creationId="{83067533-7DF3-4D6E-BF01-79CE4E5E0E29}"/>
          </ac:picMkLst>
        </pc:picChg>
        <pc:picChg chg="add del mod ord">
          <ac:chgData name="KARTHIKEYAN1 Arunkkumar" userId="e8c58ebd-94a4-4742-9be8-09cc0e10f6ec" providerId="ADAL" clId="{C14F8F52-B2A4-44F7-BEDF-8F4786EF9C09}" dt="2022-11-30T18:35:00.166" v="25" actId="1076"/>
          <ac:picMkLst>
            <pc:docMk/>
            <pc:sldMk cId="2321051326" sldId="268"/>
            <ac:picMk id="18" creationId="{DC211434-F1B3-4E2F-B008-4EEA0ACB3356}"/>
          </ac:picMkLst>
        </pc:picChg>
      </pc:sldChg>
      <pc:sldChg chg="addSp delSp modSp mod modClrScheme chgLayout">
        <pc:chgData name="KARTHIKEYAN1 Arunkkumar" userId="e8c58ebd-94a4-4742-9be8-09cc0e10f6ec" providerId="ADAL" clId="{C14F8F52-B2A4-44F7-BEDF-8F4786EF9C09}" dt="2022-11-30T20:18:27.802" v="1304" actId="1076"/>
        <pc:sldMkLst>
          <pc:docMk/>
          <pc:sldMk cId="2710768665" sldId="270"/>
        </pc:sldMkLst>
        <pc:spChg chg="mod ord">
          <ac:chgData name="KARTHIKEYAN1 Arunkkumar" userId="e8c58ebd-94a4-4742-9be8-09cc0e10f6ec" providerId="ADAL" clId="{C14F8F52-B2A4-44F7-BEDF-8F4786EF9C09}" dt="2022-11-30T18:46:04.441" v="686" actId="20577"/>
          <ac:spMkLst>
            <pc:docMk/>
            <pc:sldMk cId="2710768665" sldId="270"/>
            <ac:spMk id="2" creationId="{B367BB6A-049C-45E8-AC09-2F0B9BB2F304}"/>
          </ac:spMkLst>
        </pc:spChg>
        <pc:spChg chg="mod ord">
          <ac:chgData name="KARTHIKEYAN1 Arunkkumar" userId="e8c58ebd-94a4-4742-9be8-09cc0e10f6ec" providerId="ADAL" clId="{C14F8F52-B2A4-44F7-BEDF-8F4786EF9C09}" dt="2022-11-30T18:45:57.064" v="673" actId="700"/>
          <ac:spMkLst>
            <pc:docMk/>
            <pc:sldMk cId="2710768665" sldId="270"/>
            <ac:spMk id="3" creationId="{1EC2495D-630A-AF42-97CB-9B1D6372777F}"/>
          </ac:spMkLst>
        </pc:spChg>
        <pc:spChg chg="del mod ord">
          <ac:chgData name="KARTHIKEYAN1 Arunkkumar" userId="e8c58ebd-94a4-4742-9be8-09cc0e10f6ec" providerId="ADAL" clId="{C14F8F52-B2A4-44F7-BEDF-8F4786EF9C09}" dt="2022-11-30T18:46:14.454" v="688" actId="478"/>
          <ac:spMkLst>
            <pc:docMk/>
            <pc:sldMk cId="2710768665" sldId="270"/>
            <ac:spMk id="4" creationId="{C54F589A-CEC8-4207-8D7B-43220A840A6C}"/>
          </ac:spMkLst>
        </pc:spChg>
        <pc:spChg chg="del mod ord">
          <ac:chgData name="KARTHIKEYAN1 Arunkkumar" userId="e8c58ebd-94a4-4742-9be8-09cc0e10f6ec" providerId="ADAL" clId="{C14F8F52-B2A4-44F7-BEDF-8F4786EF9C09}" dt="2022-11-30T18:46:08.186" v="687" actId="478"/>
          <ac:spMkLst>
            <pc:docMk/>
            <pc:sldMk cId="2710768665" sldId="270"/>
            <ac:spMk id="6" creationId="{71EA63EB-C2C5-4671-AE38-4464037BE2F9}"/>
          </ac:spMkLst>
        </pc:spChg>
        <pc:spChg chg="add del mod">
          <ac:chgData name="KARTHIKEYAN1 Arunkkumar" userId="e8c58ebd-94a4-4742-9be8-09cc0e10f6ec" providerId="ADAL" clId="{C14F8F52-B2A4-44F7-BEDF-8F4786EF9C09}" dt="2022-11-30T18:46:20.132" v="691" actId="478"/>
          <ac:spMkLst>
            <pc:docMk/>
            <pc:sldMk cId="2710768665" sldId="270"/>
            <ac:spMk id="7" creationId="{22C1D392-AAF1-48D2-8AB3-C8C283755112}"/>
          </ac:spMkLst>
        </pc:spChg>
        <pc:spChg chg="add mod">
          <ac:chgData name="KARTHIKEYAN1 Arunkkumar" userId="e8c58ebd-94a4-4742-9be8-09cc0e10f6ec" providerId="ADAL" clId="{C14F8F52-B2A4-44F7-BEDF-8F4786EF9C09}" dt="2022-11-30T20:11:48.621" v="1185" actId="20577"/>
          <ac:spMkLst>
            <pc:docMk/>
            <pc:sldMk cId="2710768665" sldId="270"/>
            <ac:spMk id="13" creationId="{61A76ECA-CF5C-45ED-9942-B313E98F3B10}"/>
          </ac:spMkLst>
        </pc:spChg>
        <pc:spChg chg="add mod">
          <ac:chgData name="KARTHIKEYAN1 Arunkkumar" userId="e8c58ebd-94a4-4742-9be8-09cc0e10f6ec" providerId="ADAL" clId="{C14F8F52-B2A4-44F7-BEDF-8F4786EF9C09}" dt="2022-11-30T20:18:27.802" v="1304" actId="1076"/>
          <ac:spMkLst>
            <pc:docMk/>
            <pc:sldMk cId="2710768665" sldId="270"/>
            <ac:spMk id="17" creationId="{923465F5-E6A0-49AA-B88F-EBF515A77DA0}"/>
          </ac:spMkLst>
        </pc:spChg>
        <pc:picChg chg="add mod">
          <ac:chgData name="KARTHIKEYAN1 Arunkkumar" userId="e8c58ebd-94a4-4742-9be8-09cc0e10f6ec" providerId="ADAL" clId="{C14F8F52-B2A4-44F7-BEDF-8F4786EF9C09}" dt="2022-11-30T18:35:44.892" v="36"/>
          <ac:picMkLst>
            <pc:docMk/>
            <pc:sldMk cId="2710768665" sldId="270"/>
            <ac:picMk id="9" creationId="{D7242EED-79F5-4299-95C9-799B3883C1C4}"/>
          </ac:picMkLst>
        </pc:picChg>
        <pc:picChg chg="add mod">
          <ac:chgData name="KARTHIKEYAN1 Arunkkumar" userId="e8c58ebd-94a4-4742-9be8-09cc0e10f6ec" providerId="ADAL" clId="{C14F8F52-B2A4-44F7-BEDF-8F4786EF9C09}" dt="2022-11-30T20:04:05.547" v="914" actId="1076"/>
          <ac:picMkLst>
            <pc:docMk/>
            <pc:sldMk cId="2710768665" sldId="270"/>
            <ac:picMk id="11" creationId="{297E8242-B2CC-44C7-AD9B-7843A8F6CE2F}"/>
          </ac:picMkLst>
        </pc:picChg>
        <pc:picChg chg="mod ord">
          <ac:chgData name="KARTHIKEYAN1 Arunkkumar" userId="e8c58ebd-94a4-4742-9be8-09cc0e10f6ec" providerId="ADAL" clId="{C14F8F52-B2A4-44F7-BEDF-8F4786EF9C09}" dt="2022-11-30T18:45:57.064" v="673" actId="700"/>
          <ac:picMkLst>
            <pc:docMk/>
            <pc:sldMk cId="2710768665" sldId="270"/>
            <ac:picMk id="12" creationId="{F789BF61-D242-4C97-BB4D-41ABE8AA48E8}"/>
          </ac:picMkLst>
        </pc:picChg>
        <pc:picChg chg="mod ord">
          <ac:chgData name="KARTHIKEYAN1 Arunkkumar" userId="e8c58ebd-94a4-4742-9be8-09cc0e10f6ec" providerId="ADAL" clId="{C14F8F52-B2A4-44F7-BEDF-8F4786EF9C09}" dt="2022-11-30T18:45:57.064" v="673" actId="700"/>
          <ac:picMkLst>
            <pc:docMk/>
            <pc:sldMk cId="2710768665" sldId="270"/>
            <ac:picMk id="14" creationId="{19E134B0-C7E0-44A0-BADA-93C2019D09FB}"/>
          </ac:picMkLst>
        </pc:picChg>
        <pc:picChg chg="add mod">
          <ac:chgData name="KARTHIKEYAN1 Arunkkumar" userId="e8c58ebd-94a4-4742-9be8-09cc0e10f6ec" providerId="ADAL" clId="{C14F8F52-B2A4-44F7-BEDF-8F4786EF9C09}" dt="2022-11-30T20:04:00.965" v="913" actId="14100"/>
          <ac:picMkLst>
            <pc:docMk/>
            <pc:sldMk cId="2710768665" sldId="270"/>
            <ac:picMk id="16" creationId="{B562847A-CDA2-4898-8275-2D8E8B3D606F}"/>
          </ac:picMkLst>
        </pc:picChg>
      </pc:sldChg>
      <pc:sldChg chg="addSp modSp del">
        <pc:chgData name="KARTHIKEYAN1 Arunkkumar" userId="e8c58ebd-94a4-4742-9be8-09cc0e10f6ec" providerId="ADAL" clId="{C14F8F52-B2A4-44F7-BEDF-8F4786EF9C09}" dt="2022-11-30T20:49:22.214" v="2668" actId="47"/>
        <pc:sldMkLst>
          <pc:docMk/>
          <pc:sldMk cId="3663049606" sldId="271"/>
        </pc:sldMkLst>
        <pc:picChg chg="add mod">
          <ac:chgData name="KARTHIKEYAN1 Arunkkumar" userId="e8c58ebd-94a4-4742-9be8-09cc0e10f6ec" providerId="ADAL" clId="{C14F8F52-B2A4-44F7-BEDF-8F4786EF9C09}" dt="2022-11-30T18:35:48.409" v="38"/>
          <ac:picMkLst>
            <pc:docMk/>
            <pc:sldMk cId="3663049606" sldId="271"/>
            <ac:picMk id="13" creationId="{57B0F6A1-6CCC-4D99-A0DF-8DA3A252A7CD}"/>
          </ac:picMkLst>
        </pc:picChg>
      </pc:sldChg>
      <pc:sldChg chg="addSp modSp del">
        <pc:chgData name="KARTHIKEYAN1 Arunkkumar" userId="e8c58ebd-94a4-4742-9be8-09cc0e10f6ec" providerId="ADAL" clId="{C14F8F52-B2A4-44F7-BEDF-8F4786EF9C09}" dt="2022-11-30T20:49:27.473" v="2670" actId="47"/>
        <pc:sldMkLst>
          <pc:docMk/>
          <pc:sldMk cId="1486305253" sldId="272"/>
        </pc:sldMkLst>
        <pc:picChg chg="add mod">
          <ac:chgData name="KARTHIKEYAN1 Arunkkumar" userId="e8c58ebd-94a4-4742-9be8-09cc0e10f6ec" providerId="ADAL" clId="{C14F8F52-B2A4-44F7-BEDF-8F4786EF9C09}" dt="2022-11-30T18:35:54.466" v="40"/>
          <ac:picMkLst>
            <pc:docMk/>
            <pc:sldMk cId="1486305253" sldId="272"/>
            <ac:picMk id="13" creationId="{8762E113-F2AD-439C-8812-B8AD441A1B76}"/>
          </ac:picMkLst>
        </pc:picChg>
      </pc:sldChg>
      <pc:sldChg chg="addSp delSp modSp add mod">
        <pc:chgData name="KARTHIKEYAN1 Arunkkumar" userId="e8c58ebd-94a4-4742-9be8-09cc0e10f6ec" providerId="ADAL" clId="{C14F8F52-B2A4-44F7-BEDF-8F4786EF9C09}" dt="2022-11-30T20:35:58.258" v="2124" actId="20577"/>
        <pc:sldMkLst>
          <pc:docMk/>
          <pc:sldMk cId="3423609784" sldId="273"/>
        </pc:sldMkLst>
        <pc:spChg chg="mod">
          <ac:chgData name="KARTHIKEYAN1 Arunkkumar" userId="e8c58ebd-94a4-4742-9be8-09cc0e10f6ec" providerId="ADAL" clId="{C14F8F52-B2A4-44F7-BEDF-8F4786EF9C09}" dt="2022-11-30T20:04:36.231" v="920" actId="20577"/>
          <ac:spMkLst>
            <pc:docMk/>
            <pc:sldMk cId="3423609784" sldId="273"/>
            <ac:spMk id="2" creationId="{B367BB6A-049C-45E8-AC09-2F0B9BB2F304}"/>
          </ac:spMkLst>
        </pc:spChg>
        <pc:spChg chg="mod">
          <ac:chgData name="KARTHIKEYAN1 Arunkkumar" userId="e8c58ebd-94a4-4742-9be8-09cc0e10f6ec" providerId="ADAL" clId="{C14F8F52-B2A4-44F7-BEDF-8F4786EF9C09}" dt="2022-11-30T20:35:58.258" v="2124" actId="20577"/>
          <ac:spMkLst>
            <pc:docMk/>
            <pc:sldMk cId="3423609784" sldId="273"/>
            <ac:spMk id="13" creationId="{61A76ECA-CF5C-45ED-9942-B313E98F3B10}"/>
          </ac:spMkLst>
        </pc:spChg>
        <pc:spChg chg="add mod">
          <ac:chgData name="KARTHIKEYAN1 Arunkkumar" userId="e8c58ebd-94a4-4742-9be8-09cc0e10f6ec" providerId="ADAL" clId="{C14F8F52-B2A4-44F7-BEDF-8F4786EF9C09}" dt="2022-11-30T20:18:39.699" v="1308" actId="20577"/>
          <ac:spMkLst>
            <pc:docMk/>
            <pc:sldMk cId="3423609784" sldId="273"/>
            <ac:spMk id="15" creationId="{6DD0F257-349D-4014-B89B-BF85CB7C5F5D}"/>
          </ac:spMkLst>
        </pc:spChg>
        <pc:picChg chg="add mod">
          <ac:chgData name="KARTHIKEYAN1 Arunkkumar" userId="e8c58ebd-94a4-4742-9be8-09cc0e10f6ec" providerId="ADAL" clId="{C14F8F52-B2A4-44F7-BEDF-8F4786EF9C09}" dt="2022-11-30T20:22:36.383" v="1507" actId="14100"/>
          <ac:picMkLst>
            <pc:docMk/>
            <pc:sldMk cId="3423609784" sldId="273"/>
            <ac:picMk id="5" creationId="{EE1C1700-8B70-4B81-8822-6A595E121CB8}"/>
          </ac:picMkLst>
        </pc:picChg>
        <pc:picChg chg="add mod">
          <ac:chgData name="KARTHIKEYAN1 Arunkkumar" userId="e8c58ebd-94a4-4742-9be8-09cc0e10f6ec" providerId="ADAL" clId="{C14F8F52-B2A4-44F7-BEDF-8F4786EF9C09}" dt="2022-11-30T20:14:57.013" v="1243" actId="1076"/>
          <ac:picMkLst>
            <pc:docMk/>
            <pc:sldMk cId="3423609784" sldId="273"/>
            <ac:picMk id="7" creationId="{FD0C9B7B-022B-4EDD-8F77-9853D4821A3C}"/>
          </ac:picMkLst>
        </pc:picChg>
        <pc:picChg chg="del">
          <ac:chgData name="KARTHIKEYAN1 Arunkkumar" userId="e8c58ebd-94a4-4742-9be8-09cc0e10f6ec" providerId="ADAL" clId="{C14F8F52-B2A4-44F7-BEDF-8F4786EF9C09}" dt="2022-11-30T20:13:20.104" v="1226" actId="478"/>
          <ac:picMkLst>
            <pc:docMk/>
            <pc:sldMk cId="3423609784" sldId="273"/>
            <ac:picMk id="11" creationId="{297E8242-B2CC-44C7-AD9B-7843A8F6CE2F}"/>
          </ac:picMkLst>
        </pc:picChg>
        <pc:picChg chg="del">
          <ac:chgData name="KARTHIKEYAN1 Arunkkumar" userId="e8c58ebd-94a4-4742-9be8-09cc0e10f6ec" providerId="ADAL" clId="{C14F8F52-B2A4-44F7-BEDF-8F4786EF9C09}" dt="2022-11-30T20:13:18.606" v="1225" actId="478"/>
          <ac:picMkLst>
            <pc:docMk/>
            <pc:sldMk cId="3423609784" sldId="273"/>
            <ac:picMk id="16" creationId="{B562847A-CDA2-4898-8275-2D8E8B3D606F}"/>
          </ac:picMkLst>
        </pc:picChg>
      </pc:sldChg>
      <pc:sldChg chg="new del">
        <pc:chgData name="KARTHIKEYAN1 Arunkkumar" userId="e8c58ebd-94a4-4742-9be8-09cc0e10f6ec" providerId="ADAL" clId="{C14F8F52-B2A4-44F7-BEDF-8F4786EF9C09}" dt="2022-11-30T20:15:19.902" v="1245" actId="47"/>
        <pc:sldMkLst>
          <pc:docMk/>
          <pc:sldMk cId="124709800" sldId="274"/>
        </pc:sldMkLst>
      </pc:sldChg>
      <pc:sldChg chg="addSp delSp modSp add mod">
        <pc:chgData name="KARTHIKEYAN1 Arunkkumar" userId="e8c58ebd-94a4-4742-9be8-09cc0e10f6ec" providerId="ADAL" clId="{C14F8F52-B2A4-44F7-BEDF-8F4786EF9C09}" dt="2022-11-30T20:32:47.076" v="2010" actId="14100"/>
        <pc:sldMkLst>
          <pc:docMk/>
          <pc:sldMk cId="3698129292" sldId="274"/>
        </pc:sldMkLst>
        <pc:spChg chg="mod">
          <ac:chgData name="KARTHIKEYAN1 Arunkkumar" userId="e8c58ebd-94a4-4742-9be8-09cc0e10f6ec" providerId="ADAL" clId="{C14F8F52-B2A4-44F7-BEDF-8F4786EF9C09}" dt="2022-11-30T20:15:39.555" v="1264" actId="20577"/>
          <ac:spMkLst>
            <pc:docMk/>
            <pc:sldMk cId="3698129292" sldId="274"/>
            <ac:spMk id="2" creationId="{B367BB6A-049C-45E8-AC09-2F0B9BB2F304}"/>
          </ac:spMkLst>
        </pc:spChg>
        <pc:spChg chg="add mod">
          <ac:chgData name="KARTHIKEYAN1 Arunkkumar" userId="e8c58ebd-94a4-4742-9be8-09cc0e10f6ec" providerId="ADAL" clId="{C14F8F52-B2A4-44F7-BEDF-8F4786EF9C09}" dt="2022-11-30T20:32:47.076" v="2010" actId="14100"/>
          <ac:spMkLst>
            <pc:docMk/>
            <pc:sldMk cId="3698129292" sldId="274"/>
            <ac:spMk id="11" creationId="{E82ACEE3-1FD1-4C5C-A85E-9EC0EFF4D826}"/>
          </ac:spMkLst>
        </pc:spChg>
        <pc:spChg chg="del">
          <ac:chgData name="KARTHIKEYAN1 Arunkkumar" userId="e8c58ebd-94a4-4742-9be8-09cc0e10f6ec" providerId="ADAL" clId="{C14F8F52-B2A4-44F7-BEDF-8F4786EF9C09}" dt="2022-11-30T20:16:10.171" v="1267" actId="478"/>
          <ac:spMkLst>
            <pc:docMk/>
            <pc:sldMk cId="3698129292" sldId="274"/>
            <ac:spMk id="13" creationId="{61A76ECA-CF5C-45ED-9942-B313E98F3B10}"/>
          </ac:spMkLst>
        </pc:spChg>
        <pc:spChg chg="add del mod">
          <ac:chgData name="KARTHIKEYAN1 Arunkkumar" userId="e8c58ebd-94a4-4742-9be8-09cc0e10f6ec" providerId="ADAL" clId="{C14F8F52-B2A4-44F7-BEDF-8F4786EF9C09}" dt="2022-11-30T20:19:15.578" v="1318" actId="21"/>
          <ac:spMkLst>
            <pc:docMk/>
            <pc:sldMk cId="3698129292" sldId="274"/>
            <ac:spMk id="15" creationId="{AA638992-5CFF-4AC1-9052-3F967775FBCB}"/>
          </ac:spMkLst>
        </pc:spChg>
        <pc:spChg chg="add mod">
          <ac:chgData name="KARTHIKEYAN1 Arunkkumar" userId="e8c58ebd-94a4-4742-9be8-09cc0e10f6ec" providerId="ADAL" clId="{C14F8F52-B2A4-44F7-BEDF-8F4786EF9C09}" dt="2022-11-30T20:24:11.962" v="1565" actId="1076"/>
          <ac:spMkLst>
            <pc:docMk/>
            <pc:sldMk cId="3698129292" sldId="274"/>
            <ac:spMk id="16" creationId="{440D4925-D654-483F-B28F-F18914275E03}"/>
          </ac:spMkLst>
        </pc:spChg>
        <pc:spChg chg="add mod">
          <ac:chgData name="KARTHIKEYAN1 Arunkkumar" userId="e8c58ebd-94a4-4742-9be8-09cc0e10f6ec" providerId="ADAL" clId="{C14F8F52-B2A4-44F7-BEDF-8F4786EF9C09}" dt="2022-11-30T20:32:20.790" v="1987" actId="14100"/>
          <ac:spMkLst>
            <pc:docMk/>
            <pc:sldMk cId="3698129292" sldId="274"/>
            <ac:spMk id="17" creationId="{DDBD37EC-BE5C-4BC4-AB18-548A83F227A0}"/>
          </ac:spMkLst>
        </pc:spChg>
        <pc:spChg chg="add mod">
          <ac:chgData name="KARTHIKEYAN1 Arunkkumar" userId="e8c58ebd-94a4-4742-9be8-09cc0e10f6ec" providerId="ADAL" clId="{C14F8F52-B2A4-44F7-BEDF-8F4786EF9C09}" dt="2022-11-30T20:18:50.441" v="1311" actId="20577"/>
          <ac:spMkLst>
            <pc:docMk/>
            <pc:sldMk cId="3698129292" sldId="274"/>
            <ac:spMk id="18" creationId="{C32EB974-1D79-4487-9040-CCD1CFD601BD}"/>
          </ac:spMkLst>
        </pc:spChg>
        <pc:spChg chg="add mod">
          <ac:chgData name="KARTHIKEYAN1 Arunkkumar" userId="e8c58ebd-94a4-4742-9be8-09cc0e10f6ec" providerId="ADAL" clId="{C14F8F52-B2A4-44F7-BEDF-8F4786EF9C09}" dt="2022-11-30T20:32:24.469" v="1988" actId="1076"/>
          <ac:spMkLst>
            <pc:docMk/>
            <pc:sldMk cId="3698129292" sldId="274"/>
            <ac:spMk id="19" creationId="{97B6367B-D2A4-434A-8614-3AE6F6F2FAC9}"/>
          </ac:spMkLst>
        </pc:spChg>
        <pc:picChg chg="del">
          <ac:chgData name="KARTHIKEYAN1 Arunkkumar" userId="e8c58ebd-94a4-4742-9be8-09cc0e10f6ec" providerId="ADAL" clId="{C14F8F52-B2A4-44F7-BEDF-8F4786EF9C09}" dt="2022-11-30T20:15:55.939" v="1266" actId="478"/>
          <ac:picMkLst>
            <pc:docMk/>
            <pc:sldMk cId="3698129292" sldId="274"/>
            <ac:picMk id="5" creationId="{EE1C1700-8B70-4B81-8822-6A595E121CB8}"/>
          </ac:picMkLst>
        </pc:picChg>
        <pc:picChg chg="add mod">
          <ac:chgData name="KARTHIKEYAN1 Arunkkumar" userId="e8c58ebd-94a4-4742-9be8-09cc0e10f6ec" providerId="ADAL" clId="{C14F8F52-B2A4-44F7-BEDF-8F4786EF9C09}" dt="2022-11-30T20:24:51.916" v="1570" actId="1076"/>
          <ac:picMkLst>
            <pc:docMk/>
            <pc:sldMk cId="3698129292" sldId="274"/>
            <ac:picMk id="6" creationId="{99A36909-3A48-4685-8996-005F23B32019}"/>
          </ac:picMkLst>
        </pc:picChg>
        <pc:picChg chg="del">
          <ac:chgData name="KARTHIKEYAN1 Arunkkumar" userId="e8c58ebd-94a4-4742-9be8-09cc0e10f6ec" providerId="ADAL" clId="{C14F8F52-B2A4-44F7-BEDF-8F4786EF9C09}" dt="2022-11-30T20:15:53.181" v="1265" actId="478"/>
          <ac:picMkLst>
            <pc:docMk/>
            <pc:sldMk cId="3698129292" sldId="274"/>
            <ac:picMk id="7" creationId="{FD0C9B7B-022B-4EDD-8F77-9853D4821A3C}"/>
          </ac:picMkLst>
        </pc:picChg>
      </pc:sldChg>
      <pc:sldChg chg="addSp delSp modSp add mod">
        <pc:chgData name="KARTHIKEYAN1 Arunkkumar" userId="e8c58ebd-94a4-4742-9be8-09cc0e10f6ec" providerId="ADAL" clId="{C14F8F52-B2A4-44F7-BEDF-8F4786EF9C09}" dt="2022-11-30T21:05:29.746" v="3023" actId="1076"/>
        <pc:sldMkLst>
          <pc:docMk/>
          <pc:sldMk cId="3105731877" sldId="275"/>
        </pc:sldMkLst>
        <pc:spChg chg="mod">
          <ac:chgData name="KARTHIKEYAN1 Arunkkumar" userId="e8c58ebd-94a4-4742-9be8-09cc0e10f6ec" providerId="ADAL" clId="{C14F8F52-B2A4-44F7-BEDF-8F4786EF9C09}" dt="2022-11-30T20:25:06.431" v="1591" actId="20577"/>
          <ac:spMkLst>
            <pc:docMk/>
            <pc:sldMk cId="3105731877" sldId="275"/>
            <ac:spMk id="2" creationId="{B367BB6A-049C-45E8-AC09-2F0B9BB2F304}"/>
          </ac:spMkLst>
        </pc:spChg>
        <pc:spChg chg="mod">
          <ac:chgData name="KARTHIKEYAN1 Arunkkumar" userId="e8c58ebd-94a4-4742-9be8-09cc0e10f6ec" providerId="ADAL" clId="{C14F8F52-B2A4-44F7-BEDF-8F4786EF9C09}" dt="2022-11-30T20:32:12.676" v="1986" actId="14100"/>
          <ac:spMkLst>
            <pc:docMk/>
            <pc:sldMk cId="3105731877" sldId="275"/>
            <ac:spMk id="11" creationId="{E82ACEE3-1FD1-4C5C-A85E-9EC0EFF4D826}"/>
          </ac:spMkLst>
        </pc:spChg>
        <pc:spChg chg="add mod">
          <ac:chgData name="KARTHIKEYAN1 Arunkkumar" userId="e8c58ebd-94a4-4742-9be8-09cc0e10f6ec" providerId="ADAL" clId="{C14F8F52-B2A4-44F7-BEDF-8F4786EF9C09}" dt="2022-11-30T20:27:38.101" v="1783" actId="1076"/>
          <ac:spMkLst>
            <pc:docMk/>
            <pc:sldMk cId="3105731877" sldId="275"/>
            <ac:spMk id="15" creationId="{B8056504-4080-4CA3-B1C5-774BED6E40FA}"/>
          </ac:spMkLst>
        </pc:spChg>
        <pc:spChg chg="mod">
          <ac:chgData name="KARTHIKEYAN1 Arunkkumar" userId="e8c58ebd-94a4-4742-9be8-09cc0e10f6ec" providerId="ADAL" clId="{C14F8F52-B2A4-44F7-BEDF-8F4786EF9C09}" dt="2022-11-30T20:27:34.653" v="1782" actId="20577"/>
          <ac:spMkLst>
            <pc:docMk/>
            <pc:sldMk cId="3105731877" sldId="275"/>
            <ac:spMk id="17" creationId="{DDBD37EC-BE5C-4BC4-AB18-548A83F227A0}"/>
          </ac:spMkLst>
        </pc:spChg>
        <pc:spChg chg="mod">
          <ac:chgData name="KARTHIKEYAN1 Arunkkumar" userId="e8c58ebd-94a4-4742-9be8-09cc0e10f6ec" providerId="ADAL" clId="{C14F8F52-B2A4-44F7-BEDF-8F4786EF9C09}" dt="2022-11-30T20:25:15.947" v="1593" actId="20577"/>
          <ac:spMkLst>
            <pc:docMk/>
            <pc:sldMk cId="3105731877" sldId="275"/>
            <ac:spMk id="18" creationId="{C32EB974-1D79-4487-9040-CCD1CFD601BD}"/>
          </ac:spMkLst>
        </pc:spChg>
        <pc:spChg chg="del">
          <ac:chgData name="KARTHIKEYAN1 Arunkkumar" userId="e8c58ebd-94a4-4742-9be8-09cc0e10f6ec" providerId="ADAL" clId="{C14F8F52-B2A4-44F7-BEDF-8F4786EF9C09}" dt="2022-11-30T20:25:27.533" v="1595" actId="478"/>
          <ac:spMkLst>
            <pc:docMk/>
            <pc:sldMk cId="3105731877" sldId="275"/>
            <ac:spMk id="19" creationId="{97B6367B-D2A4-434A-8614-3AE6F6F2FAC9}"/>
          </ac:spMkLst>
        </pc:spChg>
        <pc:picChg chg="add mod">
          <ac:chgData name="KARTHIKEYAN1 Arunkkumar" userId="e8c58ebd-94a4-4742-9be8-09cc0e10f6ec" providerId="ADAL" clId="{C14F8F52-B2A4-44F7-BEDF-8F4786EF9C09}" dt="2022-11-30T21:05:29.746" v="3023" actId="1076"/>
          <ac:picMkLst>
            <pc:docMk/>
            <pc:sldMk cId="3105731877" sldId="275"/>
            <ac:picMk id="5" creationId="{62118671-EBA5-476E-B46F-553861FCCB11}"/>
          </ac:picMkLst>
        </pc:picChg>
        <pc:picChg chg="del">
          <ac:chgData name="KARTHIKEYAN1 Arunkkumar" userId="e8c58ebd-94a4-4742-9be8-09cc0e10f6ec" providerId="ADAL" clId="{C14F8F52-B2A4-44F7-BEDF-8F4786EF9C09}" dt="2022-11-30T20:29:25.594" v="1849" actId="478"/>
          <ac:picMkLst>
            <pc:docMk/>
            <pc:sldMk cId="3105731877" sldId="275"/>
            <ac:picMk id="6" creationId="{99A36909-3A48-4685-8996-005F23B32019}"/>
          </ac:picMkLst>
        </pc:picChg>
      </pc:sldChg>
      <pc:sldChg chg="addSp delSp modSp add mod">
        <pc:chgData name="KARTHIKEYAN1 Arunkkumar" userId="e8c58ebd-94a4-4742-9be8-09cc0e10f6ec" providerId="ADAL" clId="{C14F8F52-B2A4-44F7-BEDF-8F4786EF9C09}" dt="2022-11-30T20:39:38.094" v="2312" actId="20577"/>
        <pc:sldMkLst>
          <pc:docMk/>
          <pc:sldMk cId="2609182670" sldId="276"/>
        </pc:sldMkLst>
        <pc:spChg chg="mod">
          <ac:chgData name="KARTHIKEYAN1 Arunkkumar" userId="e8c58ebd-94a4-4742-9be8-09cc0e10f6ec" providerId="ADAL" clId="{C14F8F52-B2A4-44F7-BEDF-8F4786EF9C09}" dt="2022-11-30T20:30:13.454" v="1865"/>
          <ac:spMkLst>
            <pc:docMk/>
            <pc:sldMk cId="2609182670" sldId="276"/>
            <ac:spMk id="2" creationId="{B367BB6A-049C-45E8-AC09-2F0B9BB2F304}"/>
          </ac:spMkLst>
        </pc:spChg>
        <pc:spChg chg="del mod">
          <ac:chgData name="KARTHIKEYAN1 Arunkkumar" userId="e8c58ebd-94a4-4742-9be8-09cc0e10f6ec" providerId="ADAL" clId="{C14F8F52-B2A4-44F7-BEDF-8F4786EF9C09}" dt="2022-11-30T20:36:26.897" v="2126" actId="478"/>
          <ac:spMkLst>
            <pc:docMk/>
            <pc:sldMk cId="2609182670" sldId="276"/>
            <ac:spMk id="11" creationId="{E82ACEE3-1FD1-4C5C-A85E-9EC0EFF4D826}"/>
          </ac:spMkLst>
        </pc:spChg>
        <pc:spChg chg="del">
          <ac:chgData name="KARTHIKEYAN1 Arunkkumar" userId="e8c58ebd-94a4-4742-9be8-09cc0e10f6ec" providerId="ADAL" clId="{C14F8F52-B2A4-44F7-BEDF-8F4786EF9C09}" dt="2022-11-30T20:34:55.424" v="2091" actId="478"/>
          <ac:spMkLst>
            <pc:docMk/>
            <pc:sldMk cId="2609182670" sldId="276"/>
            <ac:spMk id="15" creationId="{B8056504-4080-4CA3-B1C5-774BED6E40FA}"/>
          </ac:spMkLst>
        </pc:spChg>
        <pc:spChg chg="del">
          <ac:chgData name="KARTHIKEYAN1 Arunkkumar" userId="e8c58ebd-94a4-4742-9be8-09cc0e10f6ec" providerId="ADAL" clId="{C14F8F52-B2A4-44F7-BEDF-8F4786EF9C09}" dt="2022-11-30T20:36:34.673" v="2128" actId="478"/>
          <ac:spMkLst>
            <pc:docMk/>
            <pc:sldMk cId="2609182670" sldId="276"/>
            <ac:spMk id="16" creationId="{440D4925-D654-483F-B28F-F18914275E03}"/>
          </ac:spMkLst>
        </pc:spChg>
        <pc:spChg chg="add del mod">
          <ac:chgData name="KARTHIKEYAN1 Arunkkumar" userId="e8c58ebd-94a4-4742-9be8-09cc0e10f6ec" providerId="ADAL" clId="{C14F8F52-B2A4-44F7-BEDF-8F4786EF9C09}" dt="2022-11-30T20:35:28.549" v="2104" actId="478"/>
          <ac:spMkLst>
            <pc:docMk/>
            <pc:sldMk cId="2609182670" sldId="276"/>
            <ac:spMk id="17" creationId="{DDBD37EC-BE5C-4BC4-AB18-548A83F227A0}"/>
          </ac:spMkLst>
        </pc:spChg>
        <pc:spChg chg="mod">
          <ac:chgData name="KARTHIKEYAN1 Arunkkumar" userId="e8c58ebd-94a4-4742-9be8-09cc0e10f6ec" providerId="ADAL" clId="{C14F8F52-B2A4-44F7-BEDF-8F4786EF9C09}" dt="2022-11-30T20:33:02.299" v="2012" actId="20577"/>
          <ac:spMkLst>
            <pc:docMk/>
            <pc:sldMk cId="2609182670" sldId="276"/>
            <ac:spMk id="18" creationId="{C32EB974-1D79-4487-9040-CCD1CFD601BD}"/>
          </ac:spMkLst>
        </pc:spChg>
        <pc:spChg chg="add mod">
          <ac:chgData name="KARTHIKEYAN1 Arunkkumar" userId="e8c58ebd-94a4-4742-9be8-09cc0e10f6ec" providerId="ADAL" clId="{C14F8F52-B2A4-44F7-BEDF-8F4786EF9C09}" dt="2022-11-30T20:39:38.094" v="2312" actId="20577"/>
          <ac:spMkLst>
            <pc:docMk/>
            <pc:sldMk cId="2609182670" sldId="276"/>
            <ac:spMk id="19" creationId="{8079E165-4CBB-4C3A-A8FB-77E0112BEB7D}"/>
          </ac:spMkLst>
        </pc:spChg>
        <pc:picChg chg="del">
          <ac:chgData name="KARTHIKEYAN1 Arunkkumar" userId="e8c58ebd-94a4-4742-9be8-09cc0e10f6ec" providerId="ADAL" clId="{C14F8F52-B2A4-44F7-BEDF-8F4786EF9C09}" dt="2022-11-30T20:34:24.757" v="2018" actId="478"/>
          <ac:picMkLst>
            <pc:docMk/>
            <pc:sldMk cId="2609182670" sldId="276"/>
            <ac:picMk id="5" creationId="{62118671-EBA5-476E-B46F-553861FCCB11}"/>
          </ac:picMkLst>
        </pc:picChg>
        <pc:picChg chg="add mod">
          <ac:chgData name="KARTHIKEYAN1 Arunkkumar" userId="e8c58ebd-94a4-4742-9be8-09cc0e10f6ec" providerId="ADAL" clId="{C14F8F52-B2A4-44F7-BEDF-8F4786EF9C09}" dt="2022-11-30T20:34:32.901" v="2022" actId="1076"/>
          <ac:picMkLst>
            <pc:docMk/>
            <pc:sldMk cId="2609182670" sldId="276"/>
            <ac:picMk id="6" creationId="{BB903C79-2A89-41C2-985E-1C2DAA0136CA}"/>
          </ac:picMkLst>
        </pc:picChg>
      </pc:sldChg>
      <pc:sldChg chg="addSp delSp modSp add mod">
        <pc:chgData name="KARTHIKEYAN1 Arunkkumar" userId="e8c58ebd-94a4-4742-9be8-09cc0e10f6ec" providerId="ADAL" clId="{C14F8F52-B2A4-44F7-BEDF-8F4786EF9C09}" dt="2022-11-30T20:41:58.735" v="2345" actId="1076"/>
        <pc:sldMkLst>
          <pc:docMk/>
          <pc:sldMk cId="156874497" sldId="277"/>
        </pc:sldMkLst>
        <pc:spChg chg="mod">
          <ac:chgData name="KARTHIKEYAN1 Arunkkumar" userId="e8c58ebd-94a4-4742-9be8-09cc0e10f6ec" providerId="ADAL" clId="{C14F8F52-B2A4-44F7-BEDF-8F4786EF9C09}" dt="2022-11-30T20:37:56.039" v="2220" actId="20577"/>
          <ac:spMkLst>
            <pc:docMk/>
            <pc:sldMk cId="156874497" sldId="277"/>
            <ac:spMk id="2" creationId="{B367BB6A-049C-45E8-AC09-2F0B9BB2F304}"/>
          </ac:spMkLst>
        </pc:spChg>
        <pc:spChg chg="mod">
          <ac:chgData name="KARTHIKEYAN1 Arunkkumar" userId="e8c58ebd-94a4-4742-9be8-09cc0e10f6ec" providerId="ADAL" clId="{C14F8F52-B2A4-44F7-BEDF-8F4786EF9C09}" dt="2022-11-30T20:39:49.704" v="2320" actId="20577"/>
          <ac:spMkLst>
            <pc:docMk/>
            <pc:sldMk cId="156874497" sldId="277"/>
            <ac:spMk id="18" creationId="{C32EB974-1D79-4487-9040-CCD1CFD601BD}"/>
          </ac:spMkLst>
        </pc:spChg>
        <pc:spChg chg="mod">
          <ac:chgData name="KARTHIKEYAN1 Arunkkumar" userId="e8c58ebd-94a4-4742-9be8-09cc0e10f6ec" providerId="ADAL" clId="{C14F8F52-B2A4-44F7-BEDF-8F4786EF9C09}" dt="2022-11-30T20:39:45.811" v="2318" actId="20577"/>
          <ac:spMkLst>
            <pc:docMk/>
            <pc:sldMk cId="156874497" sldId="277"/>
            <ac:spMk id="19" creationId="{8079E165-4CBB-4C3A-A8FB-77E0112BEB7D}"/>
          </ac:spMkLst>
        </pc:spChg>
        <pc:picChg chg="add mod">
          <ac:chgData name="KARTHIKEYAN1 Arunkkumar" userId="e8c58ebd-94a4-4742-9be8-09cc0e10f6ec" providerId="ADAL" clId="{C14F8F52-B2A4-44F7-BEDF-8F4786EF9C09}" dt="2022-11-30T20:41:54.388" v="2344" actId="14100"/>
          <ac:picMkLst>
            <pc:docMk/>
            <pc:sldMk cId="156874497" sldId="277"/>
            <ac:picMk id="5" creationId="{4302DA48-BA15-4517-A669-076C525EACB0}"/>
          </ac:picMkLst>
        </pc:picChg>
        <pc:picChg chg="del">
          <ac:chgData name="KARTHIKEYAN1 Arunkkumar" userId="e8c58ebd-94a4-4742-9be8-09cc0e10f6ec" providerId="ADAL" clId="{C14F8F52-B2A4-44F7-BEDF-8F4786EF9C09}" dt="2022-11-30T20:38:28.297" v="2235" actId="478"/>
          <ac:picMkLst>
            <pc:docMk/>
            <pc:sldMk cId="156874497" sldId="277"/>
            <ac:picMk id="6" creationId="{BB903C79-2A89-41C2-985E-1C2DAA0136CA}"/>
          </ac:picMkLst>
        </pc:picChg>
        <pc:picChg chg="add mod">
          <ac:chgData name="KARTHIKEYAN1 Arunkkumar" userId="e8c58ebd-94a4-4742-9be8-09cc0e10f6ec" providerId="ADAL" clId="{C14F8F52-B2A4-44F7-BEDF-8F4786EF9C09}" dt="2022-11-30T20:41:58.735" v="2345" actId="1076"/>
          <ac:picMkLst>
            <pc:docMk/>
            <pc:sldMk cId="156874497" sldId="277"/>
            <ac:picMk id="10" creationId="{C5D0B22B-3ECB-435B-A146-7FBFE6D3A2B8}"/>
          </ac:picMkLst>
        </pc:picChg>
      </pc:sldChg>
      <pc:sldChg chg="addSp delSp modSp add mod">
        <pc:chgData name="KARTHIKEYAN1 Arunkkumar" userId="e8c58ebd-94a4-4742-9be8-09cc0e10f6ec" providerId="ADAL" clId="{C14F8F52-B2A4-44F7-BEDF-8F4786EF9C09}" dt="2022-11-30T20:44:33.687" v="2385" actId="1076"/>
        <pc:sldMkLst>
          <pc:docMk/>
          <pc:sldMk cId="74518772" sldId="278"/>
        </pc:sldMkLst>
        <pc:spChg chg="mod">
          <ac:chgData name="KARTHIKEYAN1 Arunkkumar" userId="e8c58ebd-94a4-4742-9be8-09cc0e10f6ec" providerId="ADAL" clId="{C14F8F52-B2A4-44F7-BEDF-8F4786EF9C09}" dt="2022-11-30T20:42:22.540" v="2354" actId="20577"/>
          <ac:spMkLst>
            <pc:docMk/>
            <pc:sldMk cId="74518772" sldId="278"/>
            <ac:spMk id="2" creationId="{B367BB6A-049C-45E8-AC09-2F0B9BB2F304}"/>
          </ac:spMkLst>
        </pc:spChg>
        <pc:spChg chg="mod">
          <ac:chgData name="KARTHIKEYAN1 Arunkkumar" userId="e8c58ebd-94a4-4742-9be8-09cc0e10f6ec" providerId="ADAL" clId="{C14F8F52-B2A4-44F7-BEDF-8F4786EF9C09}" dt="2022-11-30T20:44:08.229" v="2381" actId="20577"/>
          <ac:spMkLst>
            <pc:docMk/>
            <pc:sldMk cId="74518772" sldId="278"/>
            <ac:spMk id="18" creationId="{C32EB974-1D79-4487-9040-CCD1CFD601BD}"/>
          </ac:spMkLst>
        </pc:spChg>
        <pc:spChg chg="mod">
          <ac:chgData name="KARTHIKEYAN1 Arunkkumar" userId="e8c58ebd-94a4-4742-9be8-09cc0e10f6ec" providerId="ADAL" clId="{C14F8F52-B2A4-44F7-BEDF-8F4786EF9C09}" dt="2022-11-30T20:44:00.066" v="2379" actId="14100"/>
          <ac:spMkLst>
            <pc:docMk/>
            <pc:sldMk cId="74518772" sldId="278"/>
            <ac:spMk id="19" creationId="{8079E165-4CBB-4C3A-A8FB-77E0112BEB7D}"/>
          </ac:spMkLst>
        </pc:spChg>
        <pc:picChg chg="del">
          <ac:chgData name="KARTHIKEYAN1 Arunkkumar" userId="e8c58ebd-94a4-4742-9be8-09cc0e10f6ec" providerId="ADAL" clId="{C14F8F52-B2A4-44F7-BEDF-8F4786EF9C09}" dt="2022-11-30T20:42:45.689" v="2355" actId="478"/>
          <ac:picMkLst>
            <pc:docMk/>
            <pc:sldMk cId="74518772" sldId="278"/>
            <ac:picMk id="5" creationId="{4302DA48-BA15-4517-A669-076C525EACB0}"/>
          </ac:picMkLst>
        </pc:picChg>
        <pc:picChg chg="add mod">
          <ac:chgData name="KARTHIKEYAN1 Arunkkumar" userId="e8c58ebd-94a4-4742-9be8-09cc0e10f6ec" providerId="ADAL" clId="{C14F8F52-B2A4-44F7-BEDF-8F4786EF9C09}" dt="2022-11-30T20:44:33.687" v="2385" actId="1076"/>
          <ac:picMkLst>
            <pc:docMk/>
            <pc:sldMk cId="74518772" sldId="278"/>
            <ac:picMk id="6" creationId="{9567C7C9-3ECA-4CBB-AAC5-5510CA9299E5}"/>
          </ac:picMkLst>
        </pc:picChg>
        <pc:picChg chg="del">
          <ac:chgData name="KARTHIKEYAN1 Arunkkumar" userId="e8c58ebd-94a4-4742-9be8-09cc0e10f6ec" providerId="ADAL" clId="{C14F8F52-B2A4-44F7-BEDF-8F4786EF9C09}" dt="2022-11-30T20:42:47.193" v="2356" actId="478"/>
          <ac:picMkLst>
            <pc:docMk/>
            <pc:sldMk cId="74518772" sldId="278"/>
            <ac:picMk id="10" creationId="{C5D0B22B-3ECB-435B-A146-7FBFE6D3A2B8}"/>
          </ac:picMkLst>
        </pc:picChg>
      </pc:sldChg>
      <pc:sldChg chg="addSp delSp modSp add mod">
        <pc:chgData name="KARTHIKEYAN1 Arunkkumar" userId="e8c58ebd-94a4-4742-9be8-09cc0e10f6ec" providerId="ADAL" clId="{C14F8F52-B2A4-44F7-BEDF-8F4786EF9C09}" dt="2022-11-30T20:46:16.681" v="2526" actId="1076"/>
        <pc:sldMkLst>
          <pc:docMk/>
          <pc:sldMk cId="2329089964" sldId="279"/>
        </pc:sldMkLst>
        <pc:spChg chg="mod">
          <ac:chgData name="KARTHIKEYAN1 Arunkkumar" userId="e8c58ebd-94a4-4742-9be8-09cc0e10f6ec" providerId="ADAL" clId="{C14F8F52-B2A4-44F7-BEDF-8F4786EF9C09}" dt="2022-11-30T20:44:50.816" v="2408" actId="20577"/>
          <ac:spMkLst>
            <pc:docMk/>
            <pc:sldMk cId="2329089964" sldId="279"/>
            <ac:spMk id="2" creationId="{B367BB6A-049C-45E8-AC09-2F0B9BB2F304}"/>
          </ac:spMkLst>
        </pc:spChg>
        <pc:spChg chg="mod">
          <ac:chgData name="KARTHIKEYAN1 Arunkkumar" userId="e8c58ebd-94a4-4742-9be8-09cc0e10f6ec" providerId="ADAL" clId="{C14F8F52-B2A4-44F7-BEDF-8F4786EF9C09}" dt="2022-11-30T20:45:55.674" v="2521" actId="20577"/>
          <ac:spMkLst>
            <pc:docMk/>
            <pc:sldMk cId="2329089964" sldId="279"/>
            <ac:spMk id="18" creationId="{C32EB974-1D79-4487-9040-CCD1CFD601BD}"/>
          </ac:spMkLst>
        </pc:spChg>
        <pc:spChg chg="mod">
          <ac:chgData name="KARTHIKEYAN1 Arunkkumar" userId="e8c58ebd-94a4-4742-9be8-09cc0e10f6ec" providerId="ADAL" clId="{C14F8F52-B2A4-44F7-BEDF-8F4786EF9C09}" dt="2022-11-30T20:45:50.537" v="2519" actId="20577"/>
          <ac:spMkLst>
            <pc:docMk/>
            <pc:sldMk cId="2329089964" sldId="279"/>
            <ac:spMk id="19" creationId="{8079E165-4CBB-4C3A-A8FB-77E0112BEB7D}"/>
          </ac:spMkLst>
        </pc:spChg>
        <pc:picChg chg="add mod">
          <ac:chgData name="KARTHIKEYAN1 Arunkkumar" userId="e8c58ebd-94a4-4742-9be8-09cc0e10f6ec" providerId="ADAL" clId="{C14F8F52-B2A4-44F7-BEDF-8F4786EF9C09}" dt="2022-11-30T20:46:16.681" v="2526" actId="1076"/>
          <ac:picMkLst>
            <pc:docMk/>
            <pc:sldMk cId="2329089964" sldId="279"/>
            <ac:picMk id="5" creationId="{7D55ACD2-5644-4E3B-B8FD-384C8B805EA9}"/>
          </ac:picMkLst>
        </pc:picChg>
        <pc:picChg chg="del">
          <ac:chgData name="KARTHIKEYAN1 Arunkkumar" userId="e8c58ebd-94a4-4742-9be8-09cc0e10f6ec" providerId="ADAL" clId="{C14F8F52-B2A4-44F7-BEDF-8F4786EF9C09}" dt="2022-11-30T20:45:57.518" v="2522" actId="478"/>
          <ac:picMkLst>
            <pc:docMk/>
            <pc:sldMk cId="2329089964" sldId="279"/>
            <ac:picMk id="6" creationId="{9567C7C9-3ECA-4CBB-AAC5-5510CA9299E5}"/>
          </ac:picMkLst>
        </pc:picChg>
      </pc:sldChg>
      <pc:sldChg chg="addSp delSp modSp add mod">
        <pc:chgData name="KARTHIKEYAN1 Arunkkumar" userId="e8c58ebd-94a4-4742-9be8-09cc0e10f6ec" providerId="ADAL" clId="{C14F8F52-B2A4-44F7-BEDF-8F4786EF9C09}" dt="2022-11-30T20:48:34.634" v="2664" actId="1440"/>
        <pc:sldMkLst>
          <pc:docMk/>
          <pc:sldMk cId="2968268302" sldId="280"/>
        </pc:sldMkLst>
        <pc:spChg chg="mod">
          <ac:chgData name="KARTHIKEYAN1 Arunkkumar" userId="e8c58ebd-94a4-4742-9be8-09cc0e10f6ec" providerId="ADAL" clId="{C14F8F52-B2A4-44F7-BEDF-8F4786EF9C09}" dt="2022-11-30T20:46:32.309" v="2542" actId="20577"/>
          <ac:spMkLst>
            <pc:docMk/>
            <pc:sldMk cId="2968268302" sldId="280"/>
            <ac:spMk id="2" creationId="{B367BB6A-049C-45E8-AC09-2F0B9BB2F304}"/>
          </ac:spMkLst>
        </pc:spChg>
        <pc:spChg chg="mod">
          <ac:chgData name="KARTHIKEYAN1 Arunkkumar" userId="e8c58ebd-94a4-4742-9be8-09cc0e10f6ec" providerId="ADAL" clId="{C14F8F52-B2A4-44F7-BEDF-8F4786EF9C09}" dt="2022-11-30T20:48:07.911" v="2659" actId="20577"/>
          <ac:spMkLst>
            <pc:docMk/>
            <pc:sldMk cId="2968268302" sldId="280"/>
            <ac:spMk id="18" creationId="{C32EB974-1D79-4487-9040-CCD1CFD601BD}"/>
          </ac:spMkLst>
        </pc:spChg>
        <pc:spChg chg="mod">
          <ac:chgData name="KARTHIKEYAN1 Arunkkumar" userId="e8c58ebd-94a4-4742-9be8-09cc0e10f6ec" providerId="ADAL" clId="{C14F8F52-B2A4-44F7-BEDF-8F4786EF9C09}" dt="2022-11-30T20:48:02.198" v="2657" actId="20577"/>
          <ac:spMkLst>
            <pc:docMk/>
            <pc:sldMk cId="2968268302" sldId="280"/>
            <ac:spMk id="19" creationId="{8079E165-4CBB-4C3A-A8FB-77E0112BEB7D}"/>
          </ac:spMkLst>
        </pc:spChg>
        <pc:picChg chg="del">
          <ac:chgData name="KARTHIKEYAN1 Arunkkumar" userId="e8c58ebd-94a4-4742-9be8-09cc0e10f6ec" providerId="ADAL" clId="{C14F8F52-B2A4-44F7-BEDF-8F4786EF9C09}" dt="2022-11-30T20:48:27.944" v="2660" actId="478"/>
          <ac:picMkLst>
            <pc:docMk/>
            <pc:sldMk cId="2968268302" sldId="280"/>
            <ac:picMk id="5" creationId="{7D55ACD2-5644-4E3B-B8FD-384C8B805EA9}"/>
          </ac:picMkLst>
        </pc:picChg>
        <pc:picChg chg="add mod">
          <ac:chgData name="KARTHIKEYAN1 Arunkkumar" userId="e8c58ebd-94a4-4742-9be8-09cc0e10f6ec" providerId="ADAL" clId="{C14F8F52-B2A4-44F7-BEDF-8F4786EF9C09}" dt="2022-11-30T20:48:34.634" v="2664" actId="1440"/>
          <ac:picMkLst>
            <pc:docMk/>
            <pc:sldMk cId="2968268302" sldId="280"/>
            <ac:picMk id="6" creationId="{40E11A96-C3D2-4124-A2EC-2B07A7C4F5B7}"/>
          </ac:picMkLst>
        </pc:picChg>
      </pc:sldChg>
      <pc:sldChg chg="addSp delSp modSp new del mod modClrScheme chgLayout">
        <pc:chgData name="KARTHIKEYAN1 Arunkkumar" userId="e8c58ebd-94a4-4742-9be8-09cc0e10f6ec" providerId="ADAL" clId="{C14F8F52-B2A4-44F7-BEDF-8F4786EF9C09}" dt="2022-11-30T20:50:47.281" v="2693" actId="47"/>
        <pc:sldMkLst>
          <pc:docMk/>
          <pc:sldMk cId="1535471239" sldId="281"/>
        </pc:sldMkLst>
        <pc:spChg chg="del mod ord">
          <ac:chgData name="KARTHIKEYAN1 Arunkkumar" userId="e8c58ebd-94a4-4742-9be8-09cc0e10f6ec" providerId="ADAL" clId="{C14F8F52-B2A4-44F7-BEDF-8F4786EF9C09}" dt="2022-11-30T20:49:02.401" v="2666" actId="700"/>
          <ac:spMkLst>
            <pc:docMk/>
            <pc:sldMk cId="1535471239" sldId="281"/>
            <ac:spMk id="2" creationId="{E5D2CC45-93B4-45BD-94FD-C48C90E28B0E}"/>
          </ac:spMkLst>
        </pc:spChg>
        <pc:spChg chg="del mod ord">
          <ac:chgData name="KARTHIKEYAN1 Arunkkumar" userId="e8c58ebd-94a4-4742-9be8-09cc0e10f6ec" providerId="ADAL" clId="{C14F8F52-B2A4-44F7-BEDF-8F4786EF9C09}" dt="2022-11-30T20:49:02.401" v="2666" actId="700"/>
          <ac:spMkLst>
            <pc:docMk/>
            <pc:sldMk cId="1535471239" sldId="281"/>
            <ac:spMk id="3" creationId="{F8A5D194-A58E-4817-9890-F217CEE8534C}"/>
          </ac:spMkLst>
        </pc:spChg>
        <pc:spChg chg="mod ord">
          <ac:chgData name="KARTHIKEYAN1 Arunkkumar" userId="e8c58ebd-94a4-4742-9be8-09cc0e10f6ec" providerId="ADAL" clId="{C14F8F52-B2A4-44F7-BEDF-8F4786EF9C09}" dt="2022-11-30T20:49:02.401" v="2666" actId="700"/>
          <ac:spMkLst>
            <pc:docMk/>
            <pc:sldMk cId="1535471239" sldId="281"/>
            <ac:spMk id="4" creationId="{ED3EAE87-815D-4C18-9FE3-E612DAFABAC9}"/>
          </ac:spMkLst>
        </pc:spChg>
        <pc:spChg chg="add mod ord">
          <ac:chgData name="KARTHIKEYAN1 Arunkkumar" userId="e8c58ebd-94a4-4742-9be8-09cc0e10f6ec" providerId="ADAL" clId="{C14F8F52-B2A4-44F7-BEDF-8F4786EF9C09}" dt="2022-11-30T20:50:05.037" v="2685" actId="20577"/>
          <ac:spMkLst>
            <pc:docMk/>
            <pc:sldMk cId="1535471239" sldId="281"/>
            <ac:spMk id="5" creationId="{FC7CD79D-1293-444B-9D91-32C63ED834F4}"/>
          </ac:spMkLst>
        </pc:spChg>
        <pc:spChg chg="add del mod ord">
          <ac:chgData name="KARTHIKEYAN1 Arunkkumar" userId="e8c58ebd-94a4-4742-9be8-09cc0e10f6ec" providerId="ADAL" clId="{C14F8F52-B2A4-44F7-BEDF-8F4786EF9C09}" dt="2022-11-30T20:50:26.127" v="2687" actId="478"/>
          <ac:spMkLst>
            <pc:docMk/>
            <pc:sldMk cId="1535471239" sldId="281"/>
            <ac:spMk id="6" creationId="{6DC75DAE-E6C8-4C8F-8AFC-045A305CE623}"/>
          </ac:spMkLst>
        </pc:spChg>
        <pc:spChg chg="add del mod">
          <ac:chgData name="KARTHIKEYAN1 Arunkkumar" userId="e8c58ebd-94a4-4742-9be8-09cc0e10f6ec" providerId="ADAL" clId="{C14F8F52-B2A4-44F7-BEDF-8F4786EF9C09}" dt="2022-11-30T20:50:27.873" v="2688" actId="478"/>
          <ac:spMkLst>
            <pc:docMk/>
            <pc:sldMk cId="1535471239" sldId="281"/>
            <ac:spMk id="9" creationId="{FAE7A59F-37D1-4427-B30F-81F1C09F3E57}"/>
          </ac:spMkLst>
        </pc:spChg>
        <pc:spChg chg="add del mod">
          <ac:chgData name="KARTHIKEYAN1 Arunkkumar" userId="e8c58ebd-94a4-4742-9be8-09cc0e10f6ec" providerId="ADAL" clId="{C14F8F52-B2A4-44F7-BEDF-8F4786EF9C09}" dt="2022-11-30T20:50:30.451" v="2690"/>
          <ac:spMkLst>
            <pc:docMk/>
            <pc:sldMk cId="1535471239" sldId="281"/>
            <ac:spMk id="10" creationId="{5F477851-7127-4190-BB78-DC2CD19F1AA3}"/>
          </ac:spMkLst>
        </pc:spChg>
        <pc:picChg chg="add mod">
          <ac:chgData name="KARTHIKEYAN1 Arunkkumar" userId="e8c58ebd-94a4-4742-9be8-09cc0e10f6ec" providerId="ADAL" clId="{C14F8F52-B2A4-44F7-BEDF-8F4786EF9C09}" dt="2022-11-30T20:49:41.983" v="2673"/>
          <ac:picMkLst>
            <pc:docMk/>
            <pc:sldMk cId="1535471239" sldId="281"/>
            <ac:picMk id="7" creationId="{20FC4A5C-19CE-4D74-96F0-B77701BFFFE7}"/>
          </ac:picMkLst>
        </pc:picChg>
      </pc:sldChg>
      <pc:sldChg chg="addSp delSp modSp add mod">
        <pc:chgData name="KARTHIKEYAN1 Arunkkumar" userId="e8c58ebd-94a4-4742-9be8-09cc0e10f6ec" providerId="ADAL" clId="{C14F8F52-B2A4-44F7-BEDF-8F4786EF9C09}" dt="2022-11-30T21:03:51.445" v="3021" actId="1076"/>
        <pc:sldMkLst>
          <pc:docMk/>
          <pc:sldMk cId="3233692918" sldId="281"/>
        </pc:sldMkLst>
        <pc:spChg chg="mod">
          <ac:chgData name="KARTHIKEYAN1 Arunkkumar" userId="e8c58ebd-94a4-4742-9be8-09cc0e10f6ec" providerId="ADAL" clId="{C14F8F52-B2A4-44F7-BEDF-8F4786EF9C09}" dt="2022-11-30T20:59:10.128" v="2928" actId="20577"/>
          <ac:spMkLst>
            <pc:docMk/>
            <pc:sldMk cId="3233692918" sldId="281"/>
            <ac:spMk id="2" creationId="{B367BB6A-049C-45E8-AC09-2F0B9BB2F304}"/>
          </ac:spMkLst>
        </pc:spChg>
        <pc:spChg chg="mod">
          <ac:chgData name="KARTHIKEYAN1 Arunkkumar" userId="e8c58ebd-94a4-4742-9be8-09cc0e10f6ec" providerId="ADAL" clId="{C14F8F52-B2A4-44F7-BEDF-8F4786EF9C09}" dt="2022-11-30T20:59:32.791" v="2947" actId="20577"/>
          <ac:spMkLst>
            <pc:docMk/>
            <pc:sldMk cId="3233692918" sldId="281"/>
            <ac:spMk id="3" creationId="{1EC2495D-630A-AF42-97CB-9B1D6372777F}"/>
          </ac:spMkLst>
        </pc:spChg>
        <pc:spChg chg="del">
          <ac:chgData name="KARTHIKEYAN1 Arunkkumar" userId="e8c58ebd-94a4-4742-9be8-09cc0e10f6ec" providerId="ADAL" clId="{C14F8F52-B2A4-44F7-BEDF-8F4786EF9C09}" dt="2022-11-30T21:01:59.470" v="3001" actId="478"/>
          <ac:spMkLst>
            <pc:docMk/>
            <pc:sldMk cId="3233692918" sldId="281"/>
            <ac:spMk id="18" creationId="{C32EB974-1D79-4487-9040-CCD1CFD601BD}"/>
          </ac:spMkLst>
        </pc:spChg>
        <pc:spChg chg="mod">
          <ac:chgData name="KARTHIKEYAN1 Arunkkumar" userId="e8c58ebd-94a4-4742-9be8-09cc0e10f6ec" providerId="ADAL" clId="{C14F8F52-B2A4-44F7-BEDF-8F4786EF9C09}" dt="2022-11-30T21:03:44.343" v="3019" actId="1076"/>
          <ac:spMkLst>
            <pc:docMk/>
            <pc:sldMk cId="3233692918" sldId="281"/>
            <ac:spMk id="19" creationId="{8079E165-4CBB-4C3A-A8FB-77E0112BEB7D}"/>
          </ac:spMkLst>
        </pc:spChg>
        <pc:picChg chg="add mod">
          <ac:chgData name="KARTHIKEYAN1 Arunkkumar" userId="e8c58ebd-94a4-4742-9be8-09cc0e10f6ec" providerId="ADAL" clId="{C14F8F52-B2A4-44F7-BEDF-8F4786EF9C09}" dt="2022-11-30T21:03:51.445" v="3021" actId="1076"/>
          <ac:picMkLst>
            <pc:docMk/>
            <pc:sldMk cId="3233692918" sldId="281"/>
            <ac:picMk id="5" creationId="{1126317F-4271-4456-A867-17A352C730DF}"/>
          </ac:picMkLst>
        </pc:picChg>
        <pc:picChg chg="del">
          <ac:chgData name="KARTHIKEYAN1 Arunkkumar" userId="e8c58ebd-94a4-4742-9be8-09cc0e10f6ec" providerId="ADAL" clId="{C14F8F52-B2A4-44F7-BEDF-8F4786EF9C09}" dt="2022-11-30T20:59:12.339" v="2929" actId="478"/>
          <ac:picMkLst>
            <pc:docMk/>
            <pc:sldMk cId="3233692918" sldId="281"/>
            <ac:picMk id="6" creationId="{40E11A96-C3D2-4124-A2EC-2B07A7C4F5B7}"/>
          </ac:picMkLst>
        </pc:picChg>
        <pc:picChg chg="add mod">
          <ac:chgData name="KARTHIKEYAN1 Arunkkumar" userId="e8c58ebd-94a4-4742-9be8-09cc0e10f6ec" providerId="ADAL" clId="{C14F8F52-B2A4-44F7-BEDF-8F4786EF9C09}" dt="2022-11-30T21:03:47.165" v="3020" actId="1076"/>
          <ac:picMkLst>
            <pc:docMk/>
            <pc:sldMk cId="3233692918" sldId="281"/>
            <ac:picMk id="10" creationId="{A93DA279-53AE-416E-A51C-33619E9F9F02}"/>
          </ac:picMkLst>
        </pc:picChg>
      </pc:sldChg>
      <pc:sldChg chg="modSp new mod ord">
        <pc:chgData name="KARTHIKEYAN1 Arunkkumar" userId="e8c58ebd-94a4-4742-9be8-09cc0e10f6ec" providerId="ADAL" clId="{C14F8F52-B2A4-44F7-BEDF-8F4786EF9C09}" dt="2022-11-30T21:13:25.419" v="3555" actId="20577"/>
        <pc:sldMkLst>
          <pc:docMk/>
          <pc:sldMk cId="790912260" sldId="282"/>
        </pc:sldMkLst>
        <pc:spChg chg="mod">
          <ac:chgData name="KARTHIKEYAN1 Arunkkumar" userId="e8c58ebd-94a4-4742-9be8-09cc0e10f6ec" providerId="ADAL" clId="{C14F8F52-B2A4-44F7-BEDF-8F4786EF9C09}" dt="2022-11-30T21:08:10.330" v="3036" actId="20577"/>
          <ac:spMkLst>
            <pc:docMk/>
            <pc:sldMk cId="790912260" sldId="282"/>
            <ac:spMk id="2" creationId="{EDB88811-4C14-4309-9E97-19508783D63D}"/>
          </ac:spMkLst>
        </pc:spChg>
        <pc:spChg chg="mod">
          <ac:chgData name="KARTHIKEYAN1 Arunkkumar" userId="e8c58ebd-94a4-4742-9be8-09cc0e10f6ec" providerId="ADAL" clId="{C14F8F52-B2A4-44F7-BEDF-8F4786EF9C09}" dt="2022-11-30T21:13:25.419" v="3555" actId="20577"/>
          <ac:spMkLst>
            <pc:docMk/>
            <pc:sldMk cId="790912260" sldId="282"/>
            <ac:spMk id="3" creationId="{32D1A6C7-5AD6-4875-9D2F-4682AFBCE708}"/>
          </ac:spMkLst>
        </pc:spChg>
      </pc:sldChg>
      <pc:sldChg chg="addSp delSp modSp new mod modAnim">
        <pc:chgData name="KARTHIKEYAN1 Arunkkumar" userId="e8c58ebd-94a4-4742-9be8-09cc0e10f6ec" providerId="ADAL" clId="{C14F8F52-B2A4-44F7-BEDF-8F4786EF9C09}" dt="2022-11-30T22:45:00.841" v="3798" actId="1076"/>
        <pc:sldMkLst>
          <pc:docMk/>
          <pc:sldMk cId="2995033294" sldId="283"/>
        </pc:sldMkLst>
        <pc:spChg chg="mod">
          <ac:chgData name="KARTHIKEYAN1 Arunkkumar" userId="e8c58ebd-94a4-4742-9be8-09cc0e10f6ec" providerId="ADAL" clId="{C14F8F52-B2A4-44F7-BEDF-8F4786EF9C09}" dt="2022-11-30T22:44:28.611" v="3774" actId="20577"/>
          <ac:spMkLst>
            <pc:docMk/>
            <pc:sldMk cId="2995033294" sldId="283"/>
            <ac:spMk id="2" creationId="{A4FE3AA2-785E-4F64-ADFE-98942037A97B}"/>
          </ac:spMkLst>
        </pc:spChg>
        <pc:spChg chg="del mod">
          <ac:chgData name="KARTHIKEYAN1 Arunkkumar" userId="e8c58ebd-94a4-4742-9be8-09cc0e10f6ec" providerId="ADAL" clId="{C14F8F52-B2A4-44F7-BEDF-8F4786EF9C09}" dt="2022-11-30T22:44:37.185" v="3776" actId="478"/>
          <ac:spMkLst>
            <pc:docMk/>
            <pc:sldMk cId="2995033294" sldId="283"/>
            <ac:spMk id="3" creationId="{B9FC73BE-94BF-4D51-8BDD-D603158956AA}"/>
          </ac:spMkLst>
        </pc:spChg>
        <pc:spChg chg="add mod">
          <ac:chgData name="KARTHIKEYAN1 Arunkkumar" userId="e8c58ebd-94a4-4742-9be8-09cc0e10f6ec" providerId="ADAL" clId="{C14F8F52-B2A4-44F7-BEDF-8F4786EF9C09}" dt="2022-11-30T22:45:00.841" v="3798" actId="1076"/>
          <ac:spMkLst>
            <pc:docMk/>
            <pc:sldMk cId="2995033294" sldId="283"/>
            <ac:spMk id="6" creationId="{50275D4F-7492-4E3E-A2CF-500CE5BEDD00}"/>
          </ac:spMkLst>
        </pc:spChg>
        <pc:picChg chg="add mod">
          <ac:chgData name="KARTHIKEYAN1 Arunkkumar" userId="e8c58ebd-94a4-4742-9be8-09cc0e10f6ec" providerId="ADAL" clId="{C14F8F52-B2A4-44F7-BEDF-8F4786EF9C09}" dt="2022-11-30T22:44:23.268" v="3769" actId="1076"/>
          <ac:picMkLst>
            <pc:docMk/>
            <pc:sldMk cId="2995033294" sldId="283"/>
            <ac:picMk id="5" creationId="{FCA47D13-C3B6-4390-BE29-96A1F6A2C2F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59BEA-82BC-4476-91F2-380E77DBAD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DE9C3-2AB8-44E5-BCFE-5DD42DFC5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7858F-6309-4F09-BEA0-6CBF97E55806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971B-9BC3-41DB-91DC-F03F5C808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0720E-F4E2-435B-A885-9194BA3026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8AE00-5498-4F06-8655-F21703489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53C5D-CD12-6D4C-A980-0612968271E2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167F0-0840-1348-BFE4-C6298BBC06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0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>
            <a:off x="322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>
            <a:off x="175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>
            <a:off x="7999412" y="-2373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Oval 14"/>
          <p:cNvSpPr/>
          <p:nvPr/>
        </p:nvSpPr>
        <p:spPr>
          <a:xfrm>
            <a:off x="8609012" y="5874054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5"/>
          <p:cNvSpPr>
            <a:spLocks noEditPoints="1"/>
          </p:cNvSpPr>
          <p:nvPr/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5D0B1B9-C7DF-F64A-B488-12B3D5090923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73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15A5A73-8E13-4E38-8362-0A09BA944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58861" y="478881"/>
            <a:ext cx="5582675" cy="5908526"/>
          </a:xfrm>
          <a:custGeom>
            <a:avLst/>
            <a:gdLst>
              <a:gd name="connsiteX0" fmla="*/ 10816 w 5582675"/>
              <a:gd name="connsiteY0" fmla="*/ 0 h 5908526"/>
              <a:gd name="connsiteX1" fmla="*/ 5582675 w 5582675"/>
              <a:gd name="connsiteY1" fmla="*/ 0 h 5908526"/>
              <a:gd name="connsiteX2" fmla="*/ 5582675 w 5582675"/>
              <a:gd name="connsiteY2" fmla="*/ 5908526 h 5908526"/>
              <a:gd name="connsiteX3" fmla="*/ 0 w 5582675"/>
              <a:gd name="connsiteY3" fmla="*/ 5908526 h 5908526"/>
              <a:gd name="connsiteX4" fmla="*/ 30693 w 5582675"/>
              <a:gd name="connsiteY4" fmla="*/ 5722836 h 5908526"/>
              <a:gd name="connsiteX5" fmla="*/ 223682 w 5582675"/>
              <a:gd name="connsiteY5" fmla="*/ 2921544 h 5908526"/>
              <a:gd name="connsiteX6" fmla="*/ 30693 w 5582675"/>
              <a:gd name="connsiteY6" fmla="*/ 120253 h 59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2675" h="5908526">
                <a:moveTo>
                  <a:pt x="10816" y="0"/>
                </a:moveTo>
                <a:lnTo>
                  <a:pt x="5582675" y="0"/>
                </a:lnTo>
                <a:lnTo>
                  <a:pt x="5582675" y="5908526"/>
                </a:lnTo>
                <a:lnTo>
                  <a:pt x="0" y="5908526"/>
                </a:lnTo>
                <a:lnTo>
                  <a:pt x="30693" y="5722836"/>
                </a:lnTo>
                <a:cubicBezTo>
                  <a:pt x="153771" y="4890115"/>
                  <a:pt x="223682" y="3935837"/>
                  <a:pt x="223682" y="2921544"/>
                </a:cubicBezTo>
                <a:cubicBezTo>
                  <a:pt x="223682" y="1907252"/>
                  <a:pt x="153771" y="952973"/>
                  <a:pt x="30693" y="120253"/>
                </a:cubicBezTo>
                <a:close/>
              </a:path>
            </a:pathLst>
          </a:custGeom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343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0BDD93-02DA-4B21-9556-FA8B9894F9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8861" y="478880"/>
            <a:ext cx="5582675" cy="5900239"/>
          </a:xfrm>
          <a:custGeom>
            <a:avLst/>
            <a:gdLst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0 w 5582675"/>
              <a:gd name="connsiteY4" fmla="*/ 0 h 5900239"/>
              <a:gd name="connsiteX0" fmla="*/ 3501 w 5586176"/>
              <a:gd name="connsiteY0" fmla="*/ 0 h 5900239"/>
              <a:gd name="connsiteX1" fmla="*/ 5586176 w 5586176"/>
              <a:gd name="connsiteY1" fmla="*/ 0 h 5900239"/>
              <a:gd name="connsiteX2" fmla="*/ 5586176 w 5586176"/>
              <a:gd name="connsiteY2" fmla="*/ 5900239 h 5900239"/>
              <a:gd name="connsiteX3" fmla="*/ 3501 w 5586176"/>
              <a:gd name="connsiteY3" fmla="*/ 5900239 h 5900239"/>
              <a:gd name="connsiteX4" fmla="*/ 0 w 5586176"/>
              <a:gd name="connsiteY4" fmla="*/ 3615600 h 5900239"/>
              <a:gd name="connsiteX5" fmla="*/ 3501 w 5586176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0 w 5582675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47299 w 5582675"/>
              <a:gd name="connsiteY5" fmla="*/ 24756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1173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5237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2675" h="5900239">
                <a:moveTo>
                  <a:pt x="0" y="0"/>
                </a:moveTo>
                <a:lnTo>
                  <a:pt x="5582675" y="0"/>
                </a:lnTo>
                <a:lnTo>
                  <a:pt x="5582675" y="5900239"/>
                </a:lnTo>
                <a:lnTo>
                  <a:pt x="0" y="5900239"/>
                </a:lnTo>
                <a:cubicBezTo>
                  <a:pt x="14285" y="5817931"/>
                  <a:pt x="34284" y="5741338"/>
                  <a:pt x="42854" y="5653315"/>
                </a:cubicBezTo>
                <a:cubicBezTo>
                  <a:pt x="145724" y="4908883"/>
                  <a:pt x="181919" y="4332092"/>
                  <a:pt x="220019" y="3442880"/>
                </a:cubicBezTo>
                <a:cubicBezTo>
                  <a:pt x="221712" y="2333747"/>
                  <a:pt x="182766" y="1285573"/>
                  <a:pt x="47299" y="247560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730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7C1C-DA5E-F743-826B-CB70C940D4E6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17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10E4C-E478-1D40-94DF-17D7429B053A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93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6480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5C1B7F-CD73-441E-89FC-46AA9E8B5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150" y="2406650"/>
            <a:ext cx="8663700" cy="3477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974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5E0F-8980-D24A-B2F9-0C7A13C6A6DE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922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1EE2-1449-2741-9D08-61623EFC2A0E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62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7560-49B8-714F-A7F1-D946D3E64C23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9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237C-03C9-D843-906B-96D98C6B2D61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957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5X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80622-FB8F-493B-9965-971B07D75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913" y="1748812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C5BC223-8B87-4685-A901-71B07847E4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2913" y="256115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AE3DDF2-FC22-4381-9763-408FEF9648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913" y="3373501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170A2BF-28BF-4B27-B92D-B1423601B7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2913" y="418584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DB1D08C-9D26-4EC5-B935-D6A265A2A6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2913" y="4998190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D2BD-1F35-9841-A6BF-76BE540EE01F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DAF6ED-5E16-4D29-98B7-FB80DB3AAF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70575" y="184050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C305CB7-F303-430E-951A-7FC6F97062A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870575" y="265284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84D427E5-ED69-4A46-A9B7-F4DC4466F3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0575" y="346519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3DDA902F-61D6-4F1C-86C6-D1F5584AE8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870575" y="427753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D8B6871A-9C69-4437-A5AD-A0400BAF2C6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870575" y="5089882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29625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8ACAEC3-8D8C-3848-8630-7A0DFF3F6116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CC12BEA0-F502-0646-A370-7ECF194608D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8C6160-632A-B540-A7E5-81F40CEC1FE7}"/>
              </a:ext>
            </a:extLst>
          </p:cNvPr>
          <p:cNvSpPr>
            <a:spLocks noChangeAspect="1"/>
          </p:cNvSpPr>
          <p:nvPr userDrawn="1"/>
        </p:nvSpPr>
        <p:spPr>
          <a:xfrm>
            <a:off x="6287247" y="370677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B2FEBB6-C1E0-0D47-8CCC-05EE2F7565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2271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15E544-9553-AC42-B5C3-F7AE9AD6D815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6E934A-C634-DF4D-992A-6E01917693AD}"/>
              </a:ext>
            </a:extLst>
          </p:cNvPr>
          <p:cNvSpPr>
            <a:spLocks noChangeAspect="1"/>
          </p:cNvSpPr>
          <p:nvPr userDrawn="1"/>
        </p:nvSpPr>
        <p:spPr>
          <a:xfrm>
            <a:off x="6289119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F40A-5592-5744-BFD7-61B04D70BFE7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8E97E18E-0E31-B542-9578-D6E4DCD8468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602DDF7-46BD-6045-BDB0-45F47B0B6A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182046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86F73ED6-3B3B-5A45-912C-FCFD7D53593C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B5971407-B12A-EE45-895D-769807DFC76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215321-76D7-AD41-B779-DE347C617DB3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3706777"/>
            <a:ext cx="1261872" cy="12618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61684B2-1403-BD44-80B1-6A5C0D0A3C6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4143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799317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25413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2234226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2234226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2401122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240018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46506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F625DE42-6A2A-D745-B1F8-2AF2793533BE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3981394"/>
            <a:ext cx="1042415" cy="10424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A87D37E3-62A9-1F44-8520-EBED16BF1C0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535100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F8797D-AFBD-534A-AC82-DE2B7BAECE83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1932281"/>
            <a:ext cx="1042415" cy="10424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FE809D2-16A3-B143-BC10-FEC397E62C6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35100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9370-372E-0846-B090-5E6EF97A3B62}" type="datetime1">
              <a:rPr lang="en-US" noProof="0" smtClean="0"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670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9533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9670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19533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963115-25B3-494B-9A13-AC92EFE94C09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1932281"/>
            <a:ext cx="1042415" cy="1042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3C759269-D6E6-2B41-8BEE-8B5AFB809B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01494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E569D5-DC38-7C46-95CD-ACFBFBF591A2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3981394"/>
            <a:ext cx="1042415" cy="10424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8396DFD-D667-2648-9BE4-6237690F79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01494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292990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ACA6CA-E140-824D-8E8B-5CC5036BDBAE}" type="datetime1">
              <a:rPr lang="en-US" noProof="0" smtClean="0"/>
              <a:pPr/>
              <a:t>11/30/2022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39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59" r:id="rId4"/>
    <p:sldLayoutId id="2147483860" r:id="rId5"/>
    <p:sldLayoutId id="2147483861" r:id="rId6"/>
    <p:sldLayoutId id="2147483862" r:id="rId7"/>
    <p:sldLayoutId id="2147483864" r:id="rId8"/>
    <p:sldLayoutId id="2147483863" r:id="rId9"/>
    <p:sldLayoutId id="2147483858" r:id="rId10"/>
    <p:sldLayoutId id="2147483865" r:id="rId11"/>
    <p:sldLayoutId id="2147483844" r:id="rId12"/>
    <p:sldLayoutId id="2147483845" r:id="rId13"/>
    <p:sldLayoutId id="2147483846" r:id="rId14"/>
    <p:sldLayoutId id="2147483866" r:id="rId15"/>
    <p:sldLayoutId id="214748384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runkkumarkarthikeyan12/Financial-Dashboard-using-Streamlit" TargetMode="External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3.png"/><Relationship Id="rId5" Type="http://schemas.openxmlformats.org/officeDocument/2006/relationships/image" Target="../media/image13.sv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hyperlink" Target="https://arunkkumarkarthikeyan12-financial-das-financialdashboard-84ccmg.streamlit.app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albertum.medium.com/plotting-bollinger-bands-with-plotly-graph-objects-1c7172899542" TargetMode="External"/><Relationship Id="rId7" Type="http://schemas.openxmlformats.org/officeDocument/2006/relationships/hyperlink" Target="https://docs.streamlit.io/library/api-reference" TargetMode="External"/><Relationship Id="rId2" Type="http://schemas.openxmlformats.org/officeDocument/2006/relationships/hyperlink" Target="https://stackoverflow.com/questions/67291178/how-to-create-subplots-using-plotly-expres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ommunity.plotly.com/t/any-way-to-have-both-x-unified-and-y-unified-for-hovermode-like-crosshair/63340/2" TargetMode="External"/><Relationship Id="rId5" Type="http://schemas.openxmlformats.org/officeDocument/2006/relationships/hyperlink" Target="https://www.learnpythonwithrune.org/simple-and-exponential-moving-average-with-python-and-pandas/" TargetMode="External"/><Relationship Id="rId4" Type="http://schemas.openxmlformats.org/officeDocument/2006/relationships/hyperlink" Target="https://emojipedia.org/chart-increasing/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12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1.svg"/><Relationship Id="rId5" Type="http://schemas.openxmlformats.org/officeDocument/2006/relationships/image" Target="../media/image13.sv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12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4.svg"/><Relationship Id="rId5" Type="http://schemas.openxmlformats.org/officeDocument/2006/relationships/image" Target="../media/image13.sv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B41E-FC51-4047-9C2D-7FA6782DAF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Financial Dashboard using </a:t>
            </a:r>
            <a:r>
              <a:rPr lang="en-US" dirty="0" err="1"/>
              <a:t>StreamLit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E989F-747B-4007-9C7A-A35E8B662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Arunkkumar Karthikeyan</a:t>
            </a:r>
          </a:p>
          <a:p>
            <a:r>
              <a:rPr lang="en-US" dirty="0"/>
              <a:t>November 30,2022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878688-35C8-4DE9-A627-8F73416C1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EF1ADB7-FF14-4D67-A3F7-4CE0DCADADEA}"/>
              </a:ext>
            </a:extLst>
          </p:cNvPr>
          <p:cNvSpPr txBox="1">
            <a:spLocks/>
          </p:cNvSpPr>
          <p:nvPr/>
        </p:nvSpPr>
        <p:spPr>
          <a:xfrm>
            <a:off x="483828" y="5929203"/>
            <a:ext cx="7068312" cy="758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Prof.Minh</a:t>
            </a:r>
            <a:r>
              <a:rPr lang="en-US" dirty="0"/>
              <a:t> Phan</a:t>
            </a:r>
          </a:p>
          <a:p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CC676DE-26F2-480D-AED1-3F7259D1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27"/>
    </mc:Choice>
    <mc:Fallback xmlns="">
      <p:transition spd="slow" advTm="707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Simulation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2EB974-1D79-4487-9040-CCD1CFD601BD}"/>
              </a:ext>
            </a:extLst>
          </p:cNvPr>
          <p:cNvSpPr/>
          <p:nvPr/>
        </p:nvSpPr>
        <p:spPr>
          <a:xfrm>
            <a:off x="268172" y="6294811"/>
            <a:ext cx="1027003" cy="3751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1001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Tab 06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79E165-4CBB-4C3A-A8FB-77E0112BEB7D}"/>
              </a:ext>
            </a:extLst>
          </p:cNvPr>
          <p:cNvSpPr txBox="1">
            <a:spLocks/>
          </p:cNvSpPr>
          <p:nvPr/>
        </p:nvSpPr>
        <p:spPr>
          <a:xfrm>
            <a:off x="268172" y="2865437"/>
            <a:ext cx="4582148" cy="2916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view stock price prediction</a:t>
            </a:r>
          </a:p>
          <a:p>
            <a:r>
              <a:rPr lang="en-US" dirty="0"/>
              <a:t>Select between time horizon and number of intervals</a:t>
            </a:r>
          </a:p>
          <a:p>
            <a:r>
              <a:rPr lang="en-US" dirty="0"/>
              <a:t>Value at risk calculated for the selected ticker</a:t>
            </a:r>
          </a:p>
          <a:p>
            <a:r>
              <a:rPr lang="en-US" dirty="0"/>
              <a:t>Function used to get Monte Carlo simulation: </a:t>
            </a:r>
            <a:r>
              <a:rPr lang="en-US" b="1" dirty="0" err="1"/>
              <a:t>yf.Ticker</a:t>
            </a:r>
            <a:r>
              <a:rPr lang="en-US" b="1" dirty="0"/>
              <a:t>(ticker).history(start, end)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2DA48-BA15-4517-A669-076C525EAC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6378" y="3720295"/>
            <a:ext cx="4160501" cy="29727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D0B22B-3ECB-435B-A146-7FBFE6D3A2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6879" y="1335741"/>
            <a:ext cx="3190448" cy="22634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687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2EB974-1D79-4487-9040-CCD1CFD601BD}"/>
              </a:ext>
            </a:extLst>
          </p:cNvPr>
          <p:cNvSpPr/>
          <p:nvPr/>
        </p:nvSpPr>
        <p:spPr>
          <a:xfrm>
            <a:off x="268172" y="6294811"/>
            <a:ext cx="1027003" cy="3751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1001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Tab 07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79E165-4CBB-4C3A-A8FB-77E0112BEB7D}"/>
              </a:ext>
            </a:extLst>
          </p:cNvPr>
          <p:cNvSpPr txBox="1">
            <a:spLocks/>
          </p:cNvSpPr>
          <p:nvPr/>
        </p:nvSpPr>
        <p:spPr>
          <a:xfrm>
            <a:off x="268172" y="2865437"/>
            <a:ext cx="4582148" cy="1930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view future estimates like Earnings and Revenue estimates for the next few quarters.</a:t>
            </a:r>
          </a:p>
          <a:p>
            <a:pPr lvl="0">
              <a:lnSpc>
                <a:spcPct val="100000"/>
              </a:lnSpc>
            </a:pPr>
            <a:r>
              <a:rPr lang="en-US" dirty="0"/>
              <a:t>Function</a:t>
            </a:r>
            <a:r>
              <a:rPr lang="en-US" b="1" dirty="0"/>
              <a:t> </a:t>
            </a:r>
            <a:r>
              <a:rPr lang="sv-SE" b="1" dirty="0"/>
              <a:t>si.get_analysts_info(ticker) </a:t>
            </a:r>
            <a:r>
              <a:rPr lang="en-US" dirty="0"/>
              <a:t>is used to fetch the analysis of stocks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7C7C9-3ECA-4CBB-AAC5-5510CA929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3887" y="2661100"/>
            <a:ext cx="5741619" cy="37576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4518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2EB974-1D79-4487-9040-CCD1CFD601BD}"/>
              </a:ext>
            </a:extLst>
          </p:cNvPr>
          <p:cNvSpPr/>
          <p:nvPr/>
        </p:nvSpPr>
        <p:spPr>
          <a:xfrm>
            <a:off x="268172" y="6294811"/>
            <a:ext cx="1027003" cy="3751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1001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Tab 08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79E165-4CBB-4C3A-A8FB-77E0112BEB7D}"/>
              </a:ext>
            </a:extLst>
          </p:cNvPr>
          <p:cNvSpPr txBox="1">
            <a:spLocks/>
          </p:cNvSpPr>
          <p:nvPr/>
        </p:nvSpPr>
        <p:spPr>
          <a:xfrm>
            <a:off x="268172" y="2865437"/>
            <a:ext cx="4582148" cy="1930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view data such as environmental risk score, social risk  score of the selected ticker</a:t>
            </a:r>
          </a:p>
          <a:p>
            <a:r>
              <a:rPr lang="en-US" dirty="0"/>
              <a:t>Function</a:t>
            </a:r>
            <a:r>
              <a:rPr lang="en-US" b="1" dirty="0"/>
              <a:t> </a:t>
            </a:r>
            <a:r>
              <a:rPr lang="sv-SE" b="1" dirty="0"/>
              <a:t>yf.Ticker(ticker).sustainability </a:t>
            </a:r>
            <a:r>
              <a:rPr lang="en-US" dirty="0"/>
              <a:t>is used to fetch the sustainability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5ACD2-5644-4E3B-B8FD-384C8B805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5351" y="3625883"/>
            <a:ext cx="6601511" cy="19306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908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Reccomendations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2EB974-1D79-4487-9040-CCD1CFD601BD}"/>
              </a:ext>
            </a:extLst>
          </p:cNvPr>
          <p:cNvSpPr/>
          <p:nvPr/>
        </p:nvSpPr>
        <p:spPr>
          <a:xfrm>
            <a:off x="268172" y="6294811"/>
            <a:ext cx="1027003" cy="3751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1001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Tab 09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79E165-4CBB-4C3A-A8FB-77E0112BEB7D}"/>
              </a:ext>
            </a:extLst>
          </p:cNvPr>
          <p:cNvSpPr txBox="1">
            <a:spLocks/>
          </p:cNvSpPr>
          <p:nvPr/>
        </p:nvSpPr>
        <p:spPr>
          <a:xfrm>
            <a:off x="268172" y="2865437"/>
            <a:ext cx="4582148" cy="1930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view recommendations of firm on the selected ticker to buy/ sell / outperform </a:t>
            </a:r>
          </a:p>
          <a:p>
            <a:r>
              <a:rPr lang="en-US" dirty="0"/>
              <a:t>Function</a:t>
            </a:r>
            <a:r>
              <a:rPr lang="en-US" b="1" dirty="0"/>
              <a:t> </a:t>
            </a:r>
            <a:r>
              <a:rPr lang="sv-SE" b="1" dirty="0"/>
              <a:t>yf.Ticker(ticker).recommendations </a:t>
            </a:r>
            <a:r>
              <a:rPr lang="en-US" dirty="0"/>
              <a:t>is used to fetch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11A96-C3D2-4124-A2EC-2B07A7C4F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752" y="2799654"/>
            <a:ext cx="5242963" cy="32247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6826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8811-4C14-4309-9E97-19508783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1A6C7-5AD6-4875-9D2F-4682AFBCE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important to </a:t>
            </a:r>
            <a:r>
              <a:rPr lang="fr-FR" dirty="0" err="1"/>
              <a:t>understand</a:t>
            </a:r>
            <a:r>
              <a:rPr lang="fr-FR" dirty="0"/>
              <a:t> and </a:t>
            </a:r>
            <a:r>
              <a:rPr lang="fr-FR" dirty="0" err="1"/>
              <a:t>develop</a:t>
            </a:r>
            <a:r>
              <a:rPr lang="fr-FR" dirty="0"/>
              <a:t> the </a:t>
            </a:r>
            <a:r>
              <a:rPr lang="fr-FR" dirty="0" err="1"/>
              <a:t>logical</a:t>
            </a:r>
            <a:r>
              <a:rPr lang="fr-FR" dirty="0"/>
              <a:t> structure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</a:t>
            </a:r>
          </a:p>
          <a:p>
            <a:r>
              <a:rPr lang="fr-FR" dirty="0"/>
              <a:t>The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order</a:t>
            </a:r>
            <a:r>
              <a:rPr lang="fr-FR" dirty="0"/>
              <a:t> and indentation of codes are </a:t>
            </a:r>
            <a:r>
              <a:rPr lang="fr-FR" dirty="0" err="1"/>
              <a:t>very</a:t>
            </a:r>
            <a:r>
              <a:rPr lang="fr-FR" dirty="0"/>
              <a:t> important in Python</a:t>
            </a:r>
          </a:p>
          <a:p>
            <a:r>
              <a:rPr lang="fr-FR" dirty="0"/>
              <a:t>Learning the </a:t>
            </a:r>
            <a:r>
              <a:rPr lang="fr-FR" dirty="0" err="1"/>
              <a:t>various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of </a:t>
            </a:r>
            <a:r>
              <a:rPr lang="fr-FR" dirty="0" err="1"/>
              <a:t>streamlit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st.columns</a:t>
            </a:r>
            <a:r>
              <a:rPr lang="fr-FR" dirty="0"/>
              <a:t>, </a:t>
            </a:r>
            <a:r>
              <a:rPr lang="fr-FR" dirty="0" err="1"/>
              <a:t>st.tabs</a:t>
            </a:r>
            <a:r>
              <a:rPr lang="fr-FR" dirty="0"/>
              <a:t>, </a:t>
            </a:r>
            <a:r>
              <a:rPr lang="fr-FR" dirty="0" err="1"/>
              <a:t>st.write</a:t>
            </a:r>
            <a:r>
              <a:rPr lang="fr-FR" dirty="0"/>
              <a:t>, </a:t>
            </a:r>
            <a:r>
              <a:rPr lang="fr-FR" dirty="0" err="1"/>
              <a:t>st.metric</a:t>
            </a:r>
            <a:r>
              <a:rPr lang="fr-FR" dirty="0"/>
              <a:t>, </a:t>
            </a:r>
            <a:r>
              <a:rPr lang="fr-FR" dirty="0" err="1"/>
              <a:t>st.dataframe</a:t>
            </a:r>
            <a:r>
              <a:rPr lang="fr-FR" dirty="0"/>
              <a:t>, </a:t>
            </a:r>
            <a:r>
              <a:rPr lang="fr-FR" dirty="0" err="1"/>
              <a:t>st.table</a:t>
            </a:r>
            <a:r>
              <a:rPr lang="fr-FR" dirty="0"/>
              <a:t> etc. </a:t>
            </a:r>
          </a:p>
          <a:p>
            <a:r>
              <a:rPr lang="fr-FR" dirty="0"/>
              <a:t>Learning how to </a:t>
            </a:r>
            <a:r>
              <a:rPr lang="fr-FR" dirty="0" err="1"/>
              <a:t>interpret</a:t>
            </a:r>
            <a:r>
              <a:rPr lang="fr-FR" dirty="0"/>
              <a:t> codes </a:t>
            </a:r>
            <a:r>
              <a:rPr lang="fr-FR" dirty="0" err="1"/>
              <a:t>written</a:t>
            </a:r>
            <a:r>
              <a:rPr lang="fr-FR" dirty="0"/>
              <a:t> in Python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Streamlit</a:t>
            </a:r>
            <a:endParaRPr lang="fr-FR" dirty="0"/>
          </a:p>
          <a:p>
            <a:r>
              <a:rPr lang="fr-FR" dirty="0"/>
              <a:t>Learning the </a:t>
            </a:r>
            <a:r>
              <a:rPr lang="fr-FR" dirty="0" err="1"/>
              <a:t>different</a:t>
            </a:r>
            <a:r>
              <a:rPr lang="fr-FR" dirty="0"/>
              <a:t> options of </a:t>
            </a:r>
            <a:r>
              <a:rPr lang="fr-FR" dirty="0" err="1"/>
              <a:t>Plotly</a:t>
            </a:r>
            <a:r>
              <a:rPr lang="fr-FR" dirty="0"/>
              <a:t> graphs for </a:t>
            </a:r>
            <a:r>
              <a:rPr lang="fr-FR" dirty="0" err="1"/>
              <a:t>visualizations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C2D7-B5DC-4E84-9906-734A894DD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91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79E165-4CBB-4C3A-A8FB-77E0112BEB7D}"/>
              </a:ext>
            </a:extLst>
          </p:cNvPr>
          <p:cNvSpPr txBox="1">
            <a:spLocks/>
          </p:cNvSpPr>
          <p:nvPr/>
        </p:nvSpPr>
        <p:spPr>
          <a:xfrm>
            <a:off x="312995" y="3329454"/>
            <a:ext cx="8875828" cy="19306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Link : 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https://github.com/Arunkkumarkarthikeyan12/Financial-Dashboard-using-Streamlit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fr-FR" dirty="0" err="1"/>
              <a:t>Streamlit</a:t>
            </a:r>
            <a:r>
              <a:rPr lang="fr-FR" dirty="0"/>
              <a:t> Cloud Link: </a:t>
            </a:r>
          </a:p>
          <a:p>
            <a:pPr marL="0" indent="0">
              <a:buNone/>
            </a:pPr>
            <a:r>
              <a:rPr lang="fr-FR" dirty="0">
                <a:hlinkClick r:id="rId9"/>
              </a:rPr>
              <a:t>https://arunkkumarkarthikeyan12-financial-das-financialdashboard-84ccmg.streamlit.app/</a:t>
            </a:r>
            <a:endParaRPr lang="fr-FR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126317F-4271-4456-A867-17A352C730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343" y="3060372"/>
            <a:ext cx="538163" cy="538163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A93DA279-53AE-416E-A51C-33619E9F9F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4992" y="4269674"/>
            <a:ext cx="552112" cy="30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9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3505-3338-4C91-BB97-CB5DC63961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Subplots in </a:t>
            </a:r>
            <a:r>
              <a:rPr lang="en-US" sz="2000" dirty="0" err="1"/>
              <a:t>Plotly</a:t>
            </a:r>
            <a:r>
              <a:rPr lang="en-US" sz="2000" dirty="0"/>
              <a:t>- </a:t>
            </a:r>
            <a:r>
              <a:rPr lang="en-US" sz="2000" dirty="0">
                <a:hlinkClick r:id="rId2"/>
              </a:rPr>
              <a:t>https://stackoverflow.com/questions/67291178/how-to-create-subplots-using-plotly-express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Bollinger Bands- </a:t>
            </a:r>
            <a:r>
              <a:rPr lang="en-US" sz="2000" dirty="0">
                <a:hlinkClick r:id="rId3"/>
              </a:rPr>
              <a:t>https://albertum.medium.com/plotting-bollinger-bands-with-plotly-graph-objects-1c7172899542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Emoji - </a:t>
            </a:r>
            <a:r>
              <a:rPr lang="en-US" sz="2000" dirty="0">
                <a:hlinkClick r:id="rId4"/>
              </a:rPr>
              <a:t>https://emojipedia.org/chart-increasing/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Simple Moving Avg &amp; Exponential Moving Avg - </a:t>
            </a:r>
            <a:r>
              <a:rPr lang="en-US" sz="2000" dirty="0">
                <a:hlinkClick r:id="rId5"/>
              </a:rPr>
              <a:t>https://www.learnpythonwithrune.org/simple-and-exponential-moving-average-with-python-and-pandas/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Unified x and y axis - </a:t>
            </a:r>
            <a:r>
              <a:rPr lang="en-US" sz="2000" dirty="0">
                <a:hlinkClick r:id="rId6"/>
              </a:rPr>
              <a:t>https://community.plotly.com/t/any-way-to-have-both-x-unified-and-y-unified-for-hovermode-like-crosshair/63340/2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Monte Carlo Simulation – Class Note Sessions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Streamlit Related  - Official Streamlit docs/ Community threads - </a:t>
            </a:r>
            <a:r>
              <a:rPr lang="en-US" sz="2000" dirty="0">
                <a:hlinkClick r:id="rId7"/>
              </a:rPr>
              <a:t>https://docs.streamlit.io/library/api-reference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7599C-1BF3-49EE-AA69-80A47142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331" y="2652555"/>
            <a:ext cx="3860260" cy="173566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References</a:t>
            </a:r>
          </a:p>
        </p:txBody>
      </p: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F5FF8A-DCCC-4DF4-8954-295736B1A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83A22A2F-E8B0-49F1-ABC2-A912B34639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280" y="6391275"/>
            <a:ext cx="1234452" cy="466724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18EEA26-5DF9-4089-A4A9-FB99067D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FF96B15-8338-45D5-A943-561235072D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1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3AA2-785E-4F64-ADFE-9894203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9DBBC-B005-487C-9251-D1151376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2</a:t>
            </a:fld>
            <a:endParaRPr lang="en-US" noProof="0" dirty="0"/>
          </a:p>
        </p:txBody>
      </p:sp>
      <p:pic>
        <p:nvPicPr>
          <p:cNvPr id="5" name="Click Here">
            <a:hlinkClick r:id="" action="ppaction://media"/>
            <a:extLst>
              <a:ext uri="{FF2B5EF4-FFF2-40B4-BE49-F238E27FC236}">
                <a16:creationId xmlns:a16="http://schemas.microsoft.com/office/drawing/2014/main" id="{FCA47D13-C3B6-4390-BE29-96A1F6A2C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1732" y="3939858"/>
            <a:ext cx="487363" cy="487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75D4F-7492-4E3E-A2CF-500CE5BEDD00}"/>
              </a:ext>
            </a:extLst>
          </p:cNvPr>
          <p:cNvSpPr txBox="1"/>
          <p:nvPr/>
        </p:nvSpPr>
        <p:spPr>
          <a:xfrm>
            <a:off x="4374777" y="3244334"/>
            <a:ext cx="286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    Click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503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6B52-A20E-426B-B7E0-1B6AAB46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198AB5-8BDA-AB41-9AEF-8516B23B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3</a:t>
            </a:fld>
            <a:endParaRPr lang="en-US" dirty="0"/>
          </a:p>
        </p:txBody>
      </p:sp>
      <p:pic>
        <p:nvPicPr>
          <p:cNvPr id="16" name="Picture Placeholder 15" descr="Pencil">
            <a:extLst>
              <a:ext uri="{FF2B5EF4-FFF2-40B4-BE49-F238E27FC236}">
                <a16:creationId xmlns:a16="http://schemas.microsoft.com/office/drawing/2014/main" id="{2ABB9B2C-8073-4AE8-9BDD-46925F1DD0E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68714" t="-68864" r="-68714" b="-68864"/>
          <a:stretch/>
        </p:blipFill>
        <p:spPr>
          <a:xfrm>
            <a:off x="10940163" y="1680632"/>
            <a:ext cx="1258887" cy="1260475"/>
          </a:xfrm>
        </p:spPr>
      </p:pic>
      <p:pic>
        <p:nvPicPr>
          <p:cNvPr id="18" name="Picture Placeholder 17" descr="Books">
            <a:extLst>
              <a:ext uri="{FF2B5EF4-FFF2-40B4-BE49-F238E27FC236}">
                <a16:creationId xmlns:a16="http://schemas.microsoft.com/office/drawing/2014/main" id="{DC211434-F1B3-4E2F-B008-4EEA0ACB335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71339" t="-71339" r="-71339" b="-71339"/>
          <a:stretch/>
        </p:blipFill>
        <p:spPr>
          <a:xfrm>
            <a:off x="155948" y="1720850"/>
            <a:ext cx="1260475" cy="1260475"/>
          </a:xfr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25B3018-D01E-4EE6-9064-57DDA6E17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AECFCB-9ABA-4C78-9173-AEF60C4FAA82}"/>
              </a:ext>
            </a:extLst>
          </p:cNvPr>
          <p:cNvSpPr txBox="1">
            <a:spLocks/>
          </p:cNvSpPr>
          <p:nvPr/>
        </p:nvSpPr>
        <p:spPr>
          <a:xfrm>
            <a:off x="410300" y="2929448"/>
            <a:ext cx="5999465" cy="3416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1700" dirty="0"/>
              <a:t> To construct a Financial Dashboard using </a:t>
            </a:r>
            <a:r>
              <a:rPr lang="en-US" sz="1700" dirty="0" err="1"/>
              <a:t>streamlit</a:t>
            </a:r>
            <a:r>
              <a:rPr lang="en-US" sz="1700" dirty="0"/>
              <a:t> by fetching financial stock information from Yahoo Finance service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700" dirty="0"/>
              <a:t>To predict the future activity of the selected ticker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700" dirty="0"/>
              <a:t>The dashboard is dynamic and interactive for the traders who can make buying and selling decisions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700" dirty="0"/>
              <a:t>Stock Summary </a:t>
            </a:r>
          </a:p>
          <a:p>
            <a:r>
              <a:rPr lang="en-US" sz="1700" dirty="0"/>
              <a:t>Chart</a:t>
            </a:r>
          </a:p>
          <a:p>
            <a:r>
              <a:rPr lang="en-US" sz="1700" dirty="0"/>
              <a:t>Financials</a:t>
            </a:r>
          </a:p>
          <a:p>
            <a:r>
              <a:rPr lang="en-US" sz="1700" dirty="0"/>
              <a:t>Stock Statistics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83067533-7DF3-4D6E-BF01-79CE4E5E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524C39-6B64-413E-A3BB-5DF78F251FD7}"/>
              </a:ext>
            </a:extLst>
          </p:cNvPr>
          <p:cNvSpPr txBox="1"/>
          <p:nvPr/>
        </p:nvSpPr>
        <p:spPr>
          <a:xfrm>
            <a:off x="6686550" y="3721762"/>
            <a:ext cx="4704229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 Company Profile and Description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Monte Carlo Simulation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 Analysis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Sustainability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Stock Recommendations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321051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8723-F88E-4F02-B1A9-D1224233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721" y="610688"/>
            <a:ext cx="3438881" cy="22838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1" dirty="0" err="1">
                <a:solidFill>
                  <a:schemeClr val="bg1"/>
                </a:solidFill>
              </a:rPr>
              <a:t>Streamlit</a:t>
            </a:r>
            <a:r>
              <a:rPr lang="en-US" sz="2300" b="1" dirty="0">
                <a:solidFill>
                  <a:schemeClr val="bg1"/>
                </a:solidFill>
              </a:rPr>
              <a:t> Sidebar</a:t>
            </a:r>
            <a:br>
              <a:rPr lang="en-US" sz="2300" dirty="0">
                <a:solidFill>
                  <a:schemeClr val="bg1"/>
                </a:solidFill>
              </a:rPr>
            </a:br>
            <a:br>
              <a:rPr lang="en-US" sz="2300" dirty="0">
                <a:solidFill>
                  <a:schemeClr val="bg1"/>
                </a:solidFill>
              </a:rPr>
            </a:b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8CA6F-C72D-F944-B10D-0504BB66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34970E1-779A-4F86-A530-6AA1D2429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7FB3ECA1-0670-4DDD-8D23-F3D9517C6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Content Placeholder 8">
            <a:extLst>
              <a:ext uri="{FF2B5EF4-FFF2-40B4-BE49-F238E27FC236}">
                <a16:creationId xmlns:a16="http://schemas.microsoft.com/office/drawing/2014/main" id="{B1C1F017-3B54-431F-B288-A7C1CD264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585" y="884003"/>
            <a:ext cx="2856484" cy="53286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0AE60C0-D771-4056-AFE5-59BF5641566E}"/>
              </a:ext>
            </a:extLst>
          </p:cNvPr>
          <p:cNvSpPr txBox="1"/>
          <p:nvPr/>
        </p:nvSpPr>
        <p:spPr>
          <a:xfrm>
            <a:off x="702265" y="2043063"/>
            <a:ext cx="36033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Streamlit</a:t>
            </a:r>
            <a:r>
              <a:rPr lang="en-US" sz="1800" dirty="0">
                <a:solidFill>
                  <a:schemeClr val="bg1"/>
                </a:solidFill>
              </a:rPr>
              <a:t> sidebar is used for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selecting the ticker from list of S&amp;P 500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Selecting the start date and end date period for the selected ticker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An update button to update / refresh the ticker data</a:t>
            </a:r>
          </a:p>
        </p:txBody>
      </p:sp>
    </p:spTree>
    <p:extLst>
      <p:ext uri="{BB962C8B-B14F-4D97-AF65-F5344CB8AC3E}">
        <p14:creationId xmlns:p14="http://schemas.microsoft.com/office/powerpoint/2010/main" val="94487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A76ECA-CF5C-45ED-9942-B313E98F3B10}"/>
              </a:ext>
            </a:extLst>
          </p:cNvPr>
          <p:cNvSpPr txBox="1">
            <a:spLocks/>
          </p:cNvSpPr>
          <p:nvPr/>
        </p:nvSpPr>
        <p:spPr>
          <a:xfrm>
            <a:off x="428814" y="2865437"/>
            <a:ext cx="4582148" cy="330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view the important statistics of the selected ticker</a:t>
            </a:r>
          </a:p>
          <a:p>
            <a:r>
              <a:rPr lang="en-US" dirty="0"/>
              <a:t>To view the trend of close price for the selected time period</a:t>
            </a:r>
          </a:p>
          <a:p>
            <a:r>
              <a:rPr lang="en-US" dirty="0"/>
              <a:t>Function to get the Stock Summary : </a:t>
            </a:r>
            <a:r>
              <a:rPr lang="en-US" b="1" dirty="0" err="1"/>
              <a:t>yf.Ticker</a:t>
            </a:r>
            <a:r>
              <a:rPr lang="en-US" b="1" dirty="0"/>
              <a:t>(ticker).info</a:t>
            </a:r>
          </a:p>
          <a:p>
            <a:pPr marL="0" indent="0">
              <a:buFont typeface="Wingdings 3" charset="2"/>
              <a:buNone/>
            </a:pPr>
            <a:endParaRPr lang="en-US" b="1" dirty="0"/>
          </a:p>
          <a:p>
            <a:r>
              <a:rPr lang="en-US" dirty="0"/>
              <a:t>Apple Stock Summary Example</a:t>
            </a:r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b="1" dirty="0"/>
          </a:p>
          <a:p>
            <a:pPr marL="0" indent="0">
              <a:buFont typeface="Wingdings 3" charset="2"/>
              <a:buNone/>
            </a:pPr>
            <a:endParaRPr lang="en-US" b="1" dirty="0"/>
          </a:p>
          <a:p>
            <a:pPr marL="0" indent="0">
              <a:buFont typeface="Wingdings 3" charset="2"/>
              <a:buNone/>
            </a:pP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E8242-B2CC-44C7-AD9B-7843A8F6C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1383" y="1585168"/>
            <a:ext cx="3141279" cy="23288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62847A-CDA2-4898-8275-2D8E8B3D60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4463" y="3914047"/>
            <a:ext cx="4582148" cy="27243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3465F5-E6A0-49AA-B88F-EBF515A77DA0}"/>
              </a:ext>
            </a:extLst>
          </p:cNvPr>
          <p:cNvSpPr/>
          <p:nvPr/>
        </p:nvSpPr>
        <p:spPr>
          <a:xfrm>
            <a:off x="227791" y="6263248"/>
            <a:ext cx="1027003" cy="3751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1001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Tab 01</a:t>
            </a:r>
          </a:p>
        </p:txBody>
      </p:sp>
    </p:spTree>
    <p:extLst>
      <p:ext uri="{BB962C8B-B14F-4D97-AF65-F5344CB8AC3E}">
        <p14:creationId xmlns:p14="http://schemas.microsoft.com/office/powerpoint/2010/main" val="271076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A76ECA-CF5C-45ED-9942-B313E98F3B10}"/>
              </a:ext>
            </a:extLst>
          </p:cNvPr>
          <p:cNvSpPr txBox="1">
            <a:spLocks/>
          </p:cNvSpPr>
          <p:nvPr/>
        </p:nvSpPr>
        <p:spPr>
          <a:xfrm>
            <a:off x="458196" y="2582051"/>
            <a:ext cx="4582148" cy="330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Visualization of stock trend over the period</a:t>
            </a:r>
          </a:p>
          <a:p>
            <a:r>
              <a:rPr lang="en-US" dirty="0"/>
              <a:t> To view different type of plots </a:t>
            </a:r>
          </a:p>
          <a:p>
            <a:r>
              <a:rPr lang="en-US" dirty="0"/>
              <a:t>Moving Average, Bollinger Bands indicators are included</a:t>
            </a:r>
          </a:p>
          <a:p>
            <a:r>
              <a:rPr lang="en-US" dirty="0"/>
              <a:t>Function to get the Stock historical data : </a:t>
            </a:r>
            <a:r>
              <a:rPr lang="en-US" b="1" dirty="0" err="1"/>
              <a:t>yf.Ticker</a:t>
            </a:r>
            <a:r>
              <a:rPr lang="en-US" b="1" dirty="0"/>
              <a:t>(ticker).history(start, end)</a:t>
            </a:r>
          </a:p>
          <a:p>
            <a:r>
              <a:rPr lang="en-US" dirty="0"/>
              <a:t>Apple Chart Example</a:t>
            </a:r>
          </a:p>
          <a:p>
            <a:endParaRPr lang="en-US" b="1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Wingdings 3" charset="2"/>
              <a:buNone/>
            </a:pPr>
            <a:endParaRPr lang="en-US" b="1" dirty="0"/>
          </a:p>
          <a:p>
            <a:pPr marL="0" indent="0">
              <a:buFont typeface="Wingdings 3" charset="2"/>
              <a:buNone/>
            </a:pPr>
            <a:endParaRPr lang="en-US" b="1" dirty="0"/>
          </a:p>
          <a:p>
            <a:pPr marL="0" indent="0">
              <a:buFont typeface="Wingdings 3" charset="2"/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C1700-8B70-4B81-8822-6A595E121C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4055" y="2061882"/>
            <a:ext cx="4099460" cy="22083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0C9B7B-022B-4EDD-8F77-9853D4821A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8829" y="4459056"/>
            <a:ext cx="3764421" cy="20819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0F257-349D-4014-B89B-BF85CB7C5F5D}"/>
              </a:ext>
            </a:extLst>
          </p:cNvPr>
          <p:cNvSpPr/>
          <p:nvPr/>
        </p:nvSpPr>
        <p:spPr>
          <a:xfrm>
            <a:off x="299508" y="6353494"/>
            <a:ext cx="1027003" cy="3751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1001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Tab 02</a:t>
            </a:r>
          </a:p>
        </p:txBody>
      </p:sp>
    </p:spTree>
    <p:extLst>
      <p:ext uri="{BB962C8B-B14F-4D97-AF65-F5344CB8AC3E}">
        <p14:creationId xmlns:p14="http://schemas.microsoft.com/office/powerpoint/2010/main" val="342360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2ACEE3-1FD1-4C5C-A85E-9EC0EFF4D826}"/>
              </a:ext>
            </a:extLst>
          </p:cNvPr>
          <p:cNvSpPr/>
          <p:nvPr/>
        </p:nvSpPr>
        <p:spPr>
          <a:xfrm>
            <a:off x="320682" y="4290549"/>
            <a:ext cx="6365868" cy="957805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fr-FR" dirty="0"/>
              <a:t>		</a:t>
            </a:r>
            <a:r>
              <a:rPr lang="en-US" dirty="0"/>
              <a:t>Function to get the Stock financial                   </a:t>
            </a:r>
          </a:p>
          <a:p>
            <a:r>
              <a:rPr lang="en-US" dirty="0"/>
              <a:t>               information : </a:t>
            </a:r>
            <a:r>
              <a:rPr lang="en-US" b="1" dirty="0" err="1"/>
              <a:t>yf.Ticker</a:t>
            </a:r>
            <a:r>
              <a:rPr lang="en-US" b="1" dirty="0"/>
              <a:t>(ticker).history(start, end)</a:t>
            </a:r>
          </a:p>
          <a:p>
            <a:r>
              <a:rPr lang="fr-FR" dirty="0"/>
              <a:t>   </a:t>
            </a:r>
          </a:p>
        </p:txBody>
      </p:sp>
      <p:sp>
        <p:nvSpPr>
          <p:cNvPr id="16" name="Rectangle 15" descr="Money">
            <a:extLst>
              <a:ext uri="{FF2B5EF4-FFF2-40B4-BE49-F238E27FC236}">
                <a16:creationId xmlns:a16="http://schemas.microsoft.com/office/drawing/2014/main" id="{440D4925-D654-483F-B28F-F18914275E03}"/>
              </a:ext>
            </a:extLst>
          </p:cNvPr>
          <p:cNvSpPr/>
          <p:nvPr/>
        </p:nvSpPr>
        <p:spPr>
          <a:xfrm>
            <a:off x="499827" y="4463097"/>
            <a:ext cx="563689" cy="56368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BD37EC-BE5C-4BC4-AB18-548A83F227A0}"/>
              </a:ext>
            </a:extLst>
          </p:cNvPr>
          <p:cNvSpPr/>
          <p:nvPr/>
        </p:nvSpPr>
        <p:spPr>
          <a:xfrm>
            <a:off x="320682" y="2747432"/>
            <a:ext cx="6365867" cy="1232897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fr-FR" dirty="0"/>
              <a:t>	   To </a:t>
            </a:r>
            <a:r>
              <a:rPr lang="fr-FR" dirty="0" err="1"/>
              <a:t>view</a:t>
            </a:r>
            <a:r>
              <a:rPr lang="fr-FR" dirty="0"/>
              <a:t> all </a:t>
            </a:r>
            <a:r>
              <a:rPr lang="fr-FR" dirty="0" err="1"/>
              <a:t>financial</a:t>
            </a:r>
            <a:r>
              <a:rPr lang="fr-FR" dirty="0"/>
              <a:t> </a:t>
            </a:r>
            <a:r>
              <a:rPr lang="fr-FR" dirty="0" err="1"/>
              <a:t>statements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	      	   	  	   Balance </a:t>
            </a:r>
            <a:r>
              <a:rPr lang="fr-FR" dirty="0" err="1"/>
              <a:t>Sheet</a:t>
            </a:r>
            <a:r>
              <a:rPr lang="fr-FR" dirty="0"/>
              <a:t>, Cash Flow and </a:t>
            </a:r>
            <a:r>
              <a:rPr lang="fr-FR" dirty="0" err="1"/>
              <a:t>Income</a:t>
            </a:r>
            <a:r>
              <a:rPr lang="fr-FR" dirty="0"/>
              <a:t> 	 	 	 	   </a:t>
            </a:r>
            <a:r>
              <a:rPr lang="fr-FR" dirty="0" err="1"/>
              <a:t>statement</a:t>
            </a:r>
            <a:r>
              <a:rPr lang="fr-FR" dirty="0"/>
              <a:t> for </a:t>
            </a:r>
            <a:r>
              <a:rPr lang="fr-FR" dirty="0" err="1"/>
              <a:t>selected</a:t>
            </a:r>
            <a:r>
              <a:rPr lang="fr-FR" dirty="0"/>
              <a:t> </a:t>
            </a:r>
            <a:r>
              <a:rPr lang="fr-FR" dirty="0" err="1"/>
              <a:t>ticker</a:t>
            </a:r>
            <a:r>
              <a:rPr lang="fr-FR" dirty="0"/>
              <a:t> for </a:t>
            </a:r>
            <a:r>
              <a:rPr lang="fr-FR" dirty="0" err="1"/>
              <a:t>annual</a:t>
            </a:r>
            <a:r>
              <a:rPr lang="fr-FR" dirty="0"/>
              <a:t> and 	  	   </a:t>
            </a:r>
            <a:r>
              <a:rPr lang="fr-FR" dirty="0" err="1"/>
              <a:t>quarterly</a:t>
            </a:r>
            <a:r>
              <a:rPr lang="fr-FR" dirty="0"/>
              <a:t> time </a:t>
            </a:r>
            <a:r>
              <a:rPr lang="fr-FR" dirty="0" err="1"/>
              <a:t>period</a:t>
            </a:r>
            <a:endParaRPr lang="fr-FR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2EB974-1D79-4487-9040-CCD1CFD601BD}"/>
              </a:ext>
            </a:extLst>
          </p:cNvPr>
          <p:cNvSpPr/>
          <p:nvPr/>
        </p:nvSpPr>
        <p:spPr>
          <a:xfrm>
            <a:off x="268172" y="6294811"/>
            <a:ext cx="1027003" cy="3751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1001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Tab 03</a:t>
            </a:r>
          </a:p>
        </p:txBody>
      </p:sp>
      <p:sp>
        <p:nvSpPr>
          <p:cNvPr id="19" name="Rectangle 18" descr="Dollar">
            <a:extLst>
              <a:ext uri="{FF2B5EF4-FFF2-40B4-BE49-F238E27FC236}">
                <a16:creationId xmlns:a16="http://schemas.microsoft.com/office/drawing/2014/main" id="{97B6367B-D2A4-434A-8614-3AE6F6F2FAC9}"/>
              </a:ext>
            </a:extLst>
          </p:cNvPr>
          <p:cNvSpPr/>
          <p:nvPr/>
        </p:nvSpPr>
        <p:spPr>
          <a:xfrm>
            <a:off x="499827" y="3137131"/>
            <a:ext cx="513501" cy="453498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36909-3A48-4685-8996-005F23B320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4047" y="2869669"/>
            <a:ext cx="4378080" cy="31220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9812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2ACEE3-1FD1-4C5C-A85E-9EC0EFF4D826}"/>
              </a:ext>
            </a:extLst>
          </p:cNvPr>
          <p:cNvSpPr/>
          <p:nvPr/>
        </p:nvSpPr>
        <p:spPr>
          <a:xfrm>
            <a:off x="442116" y="4290547"/>
            <a:ext cx="5327228" cy="926912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fr-FR" dirty="0"/>
              <a:t>		</a:t>
            </a:r>
            <a:r>
              <a:rPr lang="en-US" dirty="0"/>
              <a:t>Function to get the Stock statistics</a:t>
            </a:r>
          </a:p>
          <a:p>
            <a:r>
              <a:rPr lang="en-US" dirty="0"/>
              <a:t>               : </a:t>
            </a:r>
            <a:r>
              <a:rPr lang="en-US" b="1" dirty="0" err="1"/>
              <a:t>yf.Ticker</a:t>
            </a:r>
            <a:r>
              <a:rPr lang="en-US" b="1" dirty="0"/>
              <a:t>(ticker).info</a:t>
            </a:r>
          </a:p>
          <a:p>
            <a:r>
              <a:rPr lang="fr-FR" dirty="0"/>
              <a:t>   </a:t>
            </a:r>
          </a:p>
        </p:txBody>
      </p:sp>
      <p:sp>
        <p:nvSpPr>
          <p:cNvPr id="16" name="Rectangle 15" descr="Money">
            <a:extLst>
              <a:ext uri="{FF2B5EF4-FFF2-40B4-BE49-F238E27FC236}">
                <a16:creationId xmlns:a16="http://schemas.microsoft.com/office/drawing/2014/main" id="{440D4925-D654-483F-B28F-F18914275E03}"/>
              </a:ext>
            </a:extLst>
          </p:cNvPr>
          <p:cNvSpPr/>
          <p:nvPr/>
        </p:nvSpPr>
        <p:spPr>
          <a:xfrm>
            <a:off x="499827" y="4463097"/>
            <a:ext cx="563689" cy="563689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BD37EC-BE5C-4BC4-AB18-548A83F227A0}"/>
              </a:ext>
            </a:extLst>
          </p:cNvPr>
          <p:cNvSpPr/>
          <p:nvPr/>
        </p:nvSpPr>
        <p:spPr>
          <a:xfrm>
            <a:off x="442115" y="2747432"/>
            <a:ext cx="5327228" cy="1097647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fr-FR" dirty="0"/>
              <a:t>	   To </a:t>
            </a: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stock </a:t>
            </a:r>
            <a:r>
              <a:rPr lang="fr-FR" dirty="0" err="1"/>
              <a:t>statistics</a:t>
            </a:r>
            <a:r>
              <a:rPr lang="fr-FR" dirty="0"/>
              <a:t>    	  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Profitability</a:t>
            </a:r>
            <a:r>
              <a:rPr lang="fr-FR" dirty="0"/>
              <a:t>, </a:t>
            </a:r>
            <a:r>
              <a:rPr lang="fr-FR" dirty="0" err="1"/>
              <a:t>Dividends</a:t>
            </a:r>
            <a:r>
              <a:rPr lang="fr-FR" dirty="0"/>
              <a:t> &amp; </a:t>
            </a:r>
            <a:r>
              <a:rPr lang="fr-FR" dirty="0" err="1"/>
              <a:t>Splits</a:t>
            </a:r>
            <a:r>
              <a:rPr lang="fr-FR" dirty="0"/>
              <a:t>   		   etc.    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2EB974-1D79-4487-9040-CCD1CFD601BD}"/>
              </a:ext>
            </a:extLst>
          </p:cNvPr>
          <p:cNvSpPr/>
          <p:nvPr/>
        </p:nvSpPr>
        <p:spPr>
          <a:xfrm>
            <a:off x="268172" y="6294811"/>
            <a:ext cx="1027003" cy="3751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1001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Tab 04</a:t>
            </a:r>
          </a:p>
        </p:txBody>
      </p:sp>
      <p:sp>
        <p:nvSpPr>
          <p:cNvPr id="15" name="Rectangle 14" descr="Upward trend">
            <a:extLst>
              <a:ext uri="{FF2B5EF4-FFF2-40B4-BE49-F238E27FC236}">
                <a16:creationId xmlns:a16="http://schemas.microsoft.com/office/drawing/2014/main" id="{B8056504-4080-4CA3-B1C5-774BED6E40FA}"/>
              </a:ext>
            </a:extLst>
          </p:cNvPr>
          <p:cNvSpPr/>
          <p:nvPr/>
        </p:nvSpPr>
        <p:spPr>
          <a:xfrm>
            <a:off x="499827" y="3044878"/>
            <a:ext cx="563689" cy="502754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18671-EBA5-476E-B46F-553861FCCB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0031" y="2805477"/>
            <a:ext cx="4545107" cy="31085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0573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B6A-049C-45E8-AC09-2F0B9BB2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</a:t>
            </a:r>
            <a:r>
              <a:rPr lang="en-US" sz="3600" dirty="0"/>
              <a:t>Company Profile and Description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2495D-630A-AF42-97CB-9B1D6372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11" descr="Open Book">
            <a:extLst>
              <a:ext uri="{FF2B5EF4-FFF2-40B4-BE49-F238E27FC236}">
                <a16:creationId xmlns:a16="http://schemas.microsoft.com/office/drawing/2014/main" id="{F789BF61-D242-4C97-BB4D-41ABE8AA48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63313" y="2401888"/>
            <a:ext cx="928687" cy="928687"/>
          </a:xfrm>
        </p:spPr>
      </p:pic>
      <p:pic>
        <p:nvPicPr>
          <p:cNvPr id="14" name="Picture Placeholder 13" descr="Pencil">
            <a:extLst>
              <a:ext uri="{FF2B5EF4-FFF2-40B4-BE49-F238E27FC236}">
                <a16:creationId xmlns:a16="http://schemas.microsoft.com/office/drawing/2014/main" id="{19E134B0-C7E0-44A0-BADA-93C2019D09F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61725" y="2400300"/>
            <a:ext cx="930275" cy="930275"/>
          </a:xfr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A3526B-E899-499B-8912-FB089743C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285" y="0"/>
            <a:ext cx="1486265" cy="41168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7242EED-79F5-4299-95C9-799B388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924" y="6418729"/>
            <a:ext cx="1394429" cy="43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2EB974-1D79-4487-9040-CCD1CFD601BD}"/>
              </a:ext>
            </a:extLst>
          </p:cNvPr>
          <p:cNvSpPr/>
          <p:nvPr/>
        </p:nvSpPr>
        <p:spPr>
          <a:xfrm>
            <a:off x="268172" y="6294811"/>
            <a:ext cx="1027003" cy="37511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4"/>
          </a:lnRef>
          <a:fillRef idx="1001">
            <a:schemeClr val="dk2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/>
              <a:t>Tab 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03C79-2A89-41C2-985E-1C2DAA013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6550" y="2865437"/>
            <a:ext cx="5114848" cy="31824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79E165-4CBB-4C3A-A8FB-77E0112BEB7D}"/>
              </a:ext>
            </a:extLst>
          </p:cNvPr>
          <p:cNvSpPr txBox="1">
            <a:spLocks/>
          </p:cNvSpPr>
          <p:nvPr/>
        </p:nvSpPr>
        <p:spPr>
          <a:xfrm>
            <a:off x="268172" y="3337299"/>
            <a:ext cx="4582148" cy="2066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To </a:t>
            </a:r>
            <a:r>
              <a:rPr lang="fr-FR" dirty="0" err="1"/>
              <a:t>view</a:t>
            </a:r>
            <a:r>
              <a:rPr lang="fr-FR" dirty="0"/>
              <a:t> about stock </a:t>
            </a:r>
            <a:r>
              <a:rPr lang="fr-FR" dirty="0" err="1"/>
              <a:t>company</a:t>
            </a:r>
            <a:r>
              <a:rPr lang="fr-FR" dirty="0"/>
              <a:t> profile  and description</a:t>
            </a:r>
          </a:p>
          <a:p>
            <a:r>
              <a:rPr lang="en-US" dirty="0"/>
              <a:t>Function to get the company profile information : </a:t>
            </a:r>
            <a:r>
              <a:rPr lang="en-US" b="1" dirty="0" err="1"/>
              <a:t>yf.Ticker</a:t>
            </a:r>
            <a:r>
              <a:rPr lang="en-US" b="1" dirty="0"/>
              <a:t>(ticker).info &amp;</a:t>
            </a:r>
          </a:p>
          <a:p>
            <a:pPr marL="0" indent="0">
              <a:buNone/>
            </a:pPr>
            <a:r>
              <a:rPr lang="en-US" b="1" dirty="0"/>
              <a:t>      </a:t>
            </a:r>
            <a:r>
              <a:rPr lang="en-US" b="1" dirty="0" err="1"/>
              <a:t>si.get_company_officers</a:t>
            </a:r>
            <a:endParaRPr lang="en-US" b="1" dirty="0"/>
          </a:p>
          <a:p>
            <a:pPr marL="0" indent="0">
              <a:buFont typeface="Wingdings 3" charset="2"/>
              <a:buNone/>
            </a:pPr>
            <a:endParaRPr lang="en-US" b="1" dirty="0"/>
          </a:p>
          <a:p>
            <a:pPr marL="0" indent="0">
              <a:buFont typeface="Wingdings 3" charset="2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9182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741836_Beginning of the year procedures_AAS_v5" id="{51CF042C-A21F-4772-ACB5-34142877F475}" vid="{78ABB5F0-5DDF-4844-A82C-FEADF47C5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3CA34-C6E2-49BA-ACFF-78ADEC0C28F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70D0EAE-52CD-493E-A174-3A7CD0E9C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B9AE35-8A31-4380-94A6-86E5DFCDD1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Beginning of the year procedures</Template>
  <TotalTime>0</TotalTime>
  <Words>738</Words>
  <Application>Microsoft Office PowerPoint</Application>
  <PresentationFormat>Widescreen</PresentationFormat>
  <Paragraphs>121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Courier New</vt:lpstr>
      <vt:lpstr>Wingdings</vt:lpstr>
      <vt:lpstr>Wingdings 3</vt:lpstr>
      <vt:lpstr>Ion Boardroom</vt:lpstr>
      <vt:lpstr>Financial Dashboard using StreamLit</vt:lpstr>
      <vt:lpstr>Audio</vt:lpstr>
      <vt:lpstr>Overview</vt:lpstr>
      <vt:lpstr>Streamlit Sidebar  </vt:lpstr>
      <vt:lpstr>Stock Summary</vt:lpstr>
      <vt:lpstr>Chart</vt:lpstr>
      <vt:lpstr>Financials</vt:lpstr>
      <vt:lpstr>Stock Statistics</vt:lpstr>
      <vt:lpstr>Stock Company Profile and Description </vt:lpstr>
      <vt:lpstr>Monte Carlo Simulation</vt:lpstr>
      <vt:lpstr>Analysis</vt:lpstr>
      <vt:lpstr>Sustainability</vt:lpstr>
      <vt:lpstr>Reccomendations</vt:lpstr>
      <vt:lpstr>Challenges</vt:lpstr>
      <vt:lpstr>Links</vt:lpstr>
      <vt:lpstr>References</vt:lpstr>
    </vt:vector>
  </TitlesOfParts>
  <Company>IESEG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Dashboard using StreamLit</dc:title>
  <dc:creator>KARTHIKEYAN1 Arunkkumar</dc:creator>
  <cp:lastModifiedBy>KARTHIKEYAN1 Arunkkumar</cp:lastModifiedBy>
  <cp:revision>1</cp:revision>
  <dcterms:created xsi:type="dcterms:W3CDTF">2022-11-30T18:31:42Z</dcterms:created>
  <dcterms:modified xsi:type="dcterms:W3CDTF">2022-11-30T22:45:02Z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